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343" r:id="rId2"/>
    <p:sldId id="260" r:id="rId3"/>
    <p:sldId id="261" r:id="rId4"/>
    <p:sldId id="344" r:id="rId5"/>
    <p:sldId id="258" r:id="rId6"/>
    <p:sldId id="345" r:id="rId7"/>
    <p:sldId id="259" r:id="rId8"/>
    <p:sldId id="265" r:id="rId9"/>
    <p:sldId id="271" r:id="rId10"/>
    <p:sldId id="256" r:id="rId11"/>
    <p:sldId id="348" r:id="rId12"/>
    <p:sldId id="270" r:id="rId13"/>
    <p:sldId id="349" r:id="rId14"/>
    <p:sldId id="351" r:id="rId15"/>
    <p:sldId id="352" r:id="rId16"/>
    <p:sldId id="353" r:id="rId17"/>
    <p:sldId id="263" r:id="rId18"/>
    <p:sldId id="354" r:id="rId19"/>
    <p:sldId id="356" r:id="rId20"/>
    <p:sldId id="357" r:id="rId21"/>
    <p:sldId id="358" r:id="rId22"/>
    <p:sldId id="277" r:id="rId23"/>
    <p:sldId id="355" r:id="rId24"/>
    <p:sldId id="280" r:id="rId25"/>
  </p:sldIdLst>
  <p:sldSz cx="9144000" cy="5143500" type="screen16x9"/>
  <p:notesSz cx="6858000" cy="9144000"/>
  <p:embeddedFontLst>
    <p:embeddedFont>
      <p:font typeface="Denk One" panose="020B0604020202020204" charset="0"/>
      <p:regular r:id="rId27"/>
    </p:embeddedFont>
    <p:embeddedFont>
      <p:font typeface="Fira Sans Extra Condensed" panose="020B0503050000020004" pitchFamily="34" charset="0"/>
      <p:regular r:id="rId28"/>
      <p:bold r:id="rId29"/>
      <p:italic r:id="rId30"/>
      <p:boldItalic r:id="rId31"/>
    </p:embeddedFont>
    <p:embeddedFont>
      <p:font typeface="Orbitron" panose="020B0604020202020204" charset="0"/>
      <p:regular r:id="rId32"/>
      <p:bold r:id="rId33"/>
    </p:embeddedFont>
    <p:embeddedFont>
      <p:font typeface="Quicksan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orient="horz" pos="2900">
          <p15:clr>
            <a:srgbClr val="9AA0A6"/>
          </p15:clr>
        </p15:guide>
        <p15:guide id="3" pos="615">
          <p15:clr>
            <a:srgbClr val="9AA0A6"/>
          </p15:clr>
        </p15:guide>
        <p15:guide id="4" pos="5311">
          <p15:clr>
            <a:srgbClr val="9AA0A6"/>
          </p15:clr>
        </p15:guide>
        <p15:guide id="5" orient="horz" pos="117">
          <p15:clr>
            <a:srgbClr val="9AA0A6"/>
          </p15:clr>
        </p15:guide>
        <p15:guide id="6" pos="2880">
          <p15:clr>
            <a:srgbClr val="9AA0A6"/>
          </p15:clr>
        </p15:guide>
        <p15:guide id="7" pos="2294">
          <p15:clr>
            <a:srgbClr val="9AA0A6"/>
          </p15:clr>
        </p15:guide>
        <p15:guide id="8" orient="horz" pos="1172">
          <p15:clr>
            <a:srgbClr val="9AA0A6"/>
          </p15:clr>
        </p15:guide>
        <p15:guide id="9" orient="horz" pos="1488">
          <p15:clr>
            <a:srgbClr val="9AA0A6"/>
          </p15:clr>
        </p15:guide>
        <p15:guide id="10" orient="horz" pos="1762">
          <p15:clr>
            <a:srgbClr val="9AA0A6"/>
          </p15:clr>
        </p15:guide>
        <p15:guide id="11" orient="horz" pos="2707">
          <p15:clr>
            <a:srgbClr val="9AA0A6"/>
          </p15:clr>
        </p15:guide>
        <p15:guide id="12" orient="horz" pos="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812260-19B7-4119-8B72-17AAB348F3E2}">
  <a:tblStyle styleId="{F4812260-19B7-4119-8B72-17AAB348F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2" y="300"/>
      </p:cViewPr>
      <p:guideLst>
        <p:guide orient="horz" pos="340"/>
        <p:guide orient="horz" pos="2900"/>
        <p:guide pos="615"/>
        <p:guide pos="5311"/>
        <p:guide orient="horz" pos="117"/>
        <p:guide pos="2880"/>
        <p:guide pos="2294"/>
        <p:guide orient="horz" pos="1172"/>
        <p:guide orient="horz" pos="1488"/>
        <p:guide orient="horz" pos="1762"/>
        <p:guide orient="horz" pos="2707"/>
        <p:guide orient="horz" pos="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3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578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c9050bdf8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cc9050bdf8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954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cc9050bdf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cc9050bdf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15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f60122e16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f60122e166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46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86CDA8-B6D4-F9AF-AF72-AD43C7C86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5301" y="4504924"/>
            <a:ext cx="548620" cy="5486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BD29518-B764-B92E-1721-BA2F69EF07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8148" y="4539445"/>
            <a:ext cx="415255" cy="4104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24" name="Google Shape;224;p1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16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27" name="Google Shape;227;p1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31;p1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32" name="Google Shape;232;p1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" name="Google Shape;233;p16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34" name="Google Shape;234;p16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16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16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37" name="Google Shape;237;p16"/>
          <p:cNvSpPr txBox="1">
            <a:spLocks noGrp="1"/>
          </p:cNvSpPr>
          <p:nvPr>
            <p:ph type="title"/>
          </p:nvPr>
        </p:nvSpPr>
        <p:spPr>
          <a:xfrm>
            <a:off x="1755450" y="1674196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subTitle" idx="1"/>
          </p:nvPr>
        </p:nvSpPr>
        <p:spPr>
          <a:xfrm>
            <a:off x="1755375" y="2424696"/>
            <a:ext cx="2811000" cy="14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D0C5BA19-FF9A-6C07-FE7B-FEF2A7DFC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9178" y="4451487"/>
            <a:ext cx="478779" cy="473181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33E3AED-5D49-B605-B217-6A7ED0EF6A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7475" y="4501511"/>
            <a:ext cx="533050" cy="533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300" name="Google Shape;300;p2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2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303" name="Google Shape;303;p2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2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308" name="Google Shape;308;p2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" name="Google Shape;309;p2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310" name="Google Shape;310;p2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title" idx="2"/>
          </p:nvPr>
        </p:nvSpPr>
        <p:spPr>
          <a:xfrm>
            <a:off x="906874" y="3252600"/>
            <a:ext cx="1948800" cy="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ubTitle" idx="1"/>
          </p:nvPr>
        </p:nvSpPr>
        <p:spPr>
          <a:xfrm>
            <a:off x="906875" y="3620706"/>
            <a:ext cx="19488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title" idx="3"/>
          </p:nvPr>
        </p:nvSpPr>
        <p:spPr>
          <a:xfrm>
            <a:off x="3602688" y="3252593"/>
            <a:ext cx="1948800" cy="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subTitle" idx="4"/>
          </p:nvPr>
        </p:nvSpPr>
        <p:spPr>
          <a:xfrm>
            <a:off x="3602686" y="3620704"/>
            <a:ext cx="19488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title" idx="5"/>
          </p:nvPr>
        </p:nvSpPr>
        <p:spPr>
          <a:xfrm>
            <a:off x="6295930" y="3252550"/>
            <a:ext cx="1948800" cy="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subTitle" idx="6"/>
          </p:nvPr>
        </p:nvSpPr>
        <p:spPr>
          <a:xfrm>
            <a:off x="6295925" y="3620706"/>
            <a:ext cx="19488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C9FCF08-E837-9474-D556-51D76388E3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505" y="4515243"/>
            <a:ext cx="397796" cy="39314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721EB1B-9105-3E89-7F86-F7AB7DE2C8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81172" y="4491046"/>
            <a:ext cx="520826" cy="52082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344" name="Google Shape;344;p2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347" name="Google Shape;347;p2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" name="Google Shape;351;p2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352" name="Google Shape;352;p2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3" name="Google Shape;353;p2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354" name="Google Shape;354;p2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57" name="Google Shape;357;p23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3"/>
          <p:cNvSpPr txBox="1">
            <a:spLocks noGrp="1"/>
          </p:cNvSpPr>
          <p:nvPr>
            <p:ph type="title" idx="2"/>
          </p:nvPr>
        </p:nvSpPr>
        <p:spPr>
          <a:xfrm>
            <a:off x="1691750" y="1903017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9" name="Google Shape;359;p23"/>
          <p:cNvSpPr txBox="1">
            <a:spLocks noGrp="1"/>
          </p:cNvSpPr>
          <p:nvPr>
            <p:ph type="subTitle" idx="1"/>
          </p:nvPr>
        </p:nvSpPr>
        <p:spPr>
          <a:xfrm>
            <a:off x="1691739" y="22693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title" idx="3"/>
          </p:nvPr>
        </p:nvSpPr>
        <p:spPr>
          <a:xfrm>
            <a:off x="5199000" y="1903017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ubTitle" idx="4"/>
          </p:nvPr>
        </p:nvSpPr>
        <p:spPr>
          <a:xfrm>
            <a:off x="5198989" y="22693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title" idx="5"/>
          </p:nvPr>
        </p:nvSpPr>
        <p:spPr>
          <a:xfrm>
            <a:off x="1691750" y="3487204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subTitle" idx="6"/>
          </p:nvPr>
        </p:nvSpPr>
        <p:spPr>
          <a:xfrm>
            <a:off x="1691739" y="38551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3"/>
          <p:cNvSpPr txBox="1">
            <a:spLocks noGrp="1"/>
          </p:cNvSpPr>
          <p:nvPr>
            <p:ph type="title" idx="7"/>
          </p:nvPr>
        </p:nvSpPr>
        <p:spPr>
          <a:xfrm>
            <a:off x="5199000" y="3487204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subTitle" idx="8"/>
          </p:nvPr>
        </p:nvSpPr>
        <p:spPr>
          <a:xfrm>
            <a:off x="5198989" y="38551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56D38BB-FC19-3D1A-F063-81B5AAEA5E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618" y="4454126"/>
            <a:ext cx="459637" cy="45426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247C990-0EF8-2FCF-6D9F-9CC5C8EAA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9289" y="4471302"/>
            <a:ext cx="596950" cy="5969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17" name="Google Shape;517;p3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3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20" name="Google Shape;520;p3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" name="Google Shape;524;p3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25" name="Google Shape;525;p3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3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27" name="Google Shape;527;p3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3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3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0" name="Google Shape;530;p31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531" name="Google Shape;531;p31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532" name="Google Shape;532;p31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4" name="Google Shape;534;p31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535" name="Google Shape;535;p31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31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31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8" name="Google Shape;538;p31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539" name="Google Shape;539;p31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1" name="Google Shape;541;p31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542" name="Google Shape;542;p31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31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31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5" name="Google Shape;545;p31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546" name="Google Shape;546;p31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8" name="Google Shape;548;p31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549" name="Google Shape;549;p31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31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31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54" name="Google Shape;554;p3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" name="Google Shape;556;p3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3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62" name="Google Shape;562;p3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3" name="Google Shape;563;p3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64" name="Google Shape;564;p3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3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3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67" name="Google Shape;567;p32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568" name="Google Shape;568;p32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71" name="Google Shape;571;p3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3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73" name="Google Shape;573;p3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6" name="Google Shape;576;p32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577" name="Google Shape;577;p32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3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580" name="Google Shape;580;p3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D1412CA9-F816-F509-4B55-B264EF166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8910" y="4514779"/>
            <a:ext cx="510179" cy="51017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4EB5B81-1A4B-9675-D03D-1424907356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912" y="4479211"/>
            <a:ext cx="448739" cy="44349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85" name="Google Shape;585;p3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7" name="Google Shape;587;p3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88" name="Google Shape;588;p3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3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93" name="Google Shape;593;p3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4" name="Google Shape;594;p3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95" name="Google Shape;595;p3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98" name="Google Shape;598;p33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599" name="Google Shape;599;p33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" name="Google Shape;601;p3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602" name="Google Shape;602;p3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5" name="Google Shape;605;p33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606" name="Google Shape;606;p33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8" name="Google Shape;608;p33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609" name="Google Shape;609;p33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3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14" name="Google Shape;614;p3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6" name="Google Shape;616;p34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17" name="Google Shape;617;p3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1" name="Google Shape;621;p3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22" name="Google Shape;622;p3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3" name="Google Shape;623;p3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24" name="Google Shape;624;p3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27" name="Google Shape;627;p34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628" name="Google Shape;628;p34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0" name="Google Shape;630;p34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631" name="Google Shape;631;p34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4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4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4" name="Google Shape;634;p34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635" name="Google Shape;635;p34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4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1" name="Google Shape;641;p34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642" name="Google Shape;642;p34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4" name="Google Shape;644;p34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645" name="Google Shape;645;p34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4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4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2038439" y="258000"/>
            <a:ext cx="5082995" cy="4627500"/>
            <a:chOff x="3704375" y="258050"/>
            <a:chExt cx="5082995" cy="4627500"/>
          </a:xfrm>
        </p:grpSpPr>
        <p:sp>
          <p:nvSpPr>
            <p:cNvPr id="22" name="Google Shape;22;p3"/>
            <p:cNvSpPr/>
            <p:nvPr/>
          </p:nvSpPr>
          <p:spPr>
            <a:xfrm>
              <a:off x="3704375" y="258050"/>
              <a:ext cx="50820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705370" y="258050"/>
              <a:ext cx="50820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 rot="10800000" flipH="1">
              <a:off x="5829576" y="4657459"/>
              <a:ext cx="825589" cy="93999"/>
              <a:chOff x="5718423" y="809024"/>
              <a:chExt cx="830071" cy="945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>
              <a:off x="3932900" y="407050"/>
              <a:ext cx="4491000" cy="262500"/>
              <a:chOff x="3646108" y="393414"/>
              <a:chExt cx="4491000" cy="2625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646108" y="3934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31;p3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32" name="Google Shape;32;p3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3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3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0FDD032-A052-2030-7B12-3D7DE2615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02402" y="4515244"/>
            <a:ext cx="530499" cy="53049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2D383A2-4299-6C65-6C13-08CB9970AD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6964" y="4515244"/>
            <a:ext cx="374636" cy="37025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0" name="Google Shape;40;p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4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3" name="Google Shape;43;p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49;p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0" name="Google Shape;50;p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7" name="Google Shape;57;p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66;p5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7" name="Google Shape;67;p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987512" y="3526750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5297750" y="3526752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3"/>
          </p:nvPr>
        </p:nvSpPr>
        <p:spPr>
          <a:xfrm>
            <a:off x="1987512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4"/>
          </p:nvPr>
        </p:nvSpPr>
        <p:spPr>
          <a:xfrm>
            <a:off x="5297750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B443E33-1D5C-C23C-9FF0-F94A27278F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048" y="4503897"/>
            <a:ext cx="453903" cy="44859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80336F3-9BB9-9A57-A50E-185CF9DBD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5286" y="4450800"/>
            <a:ext cx="637428" cy="63742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0" name="Google Shape;90;p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7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3" name="Google Shape;93;p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8" name="Google Shape;98;p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" name="Google Shape;99;p7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0" name="Google Shape;100;p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3251400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49DD093-E5E5-1917-C993-01D0C5E079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253" y="4433263"/>
            <a:ext cx="497219" cy="49140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0878221-85DF-A59B-B098-A14487CFDD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266" y="4414572"/>
            <a:ext cx="643734" cy="6437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1132541" y="872113"/>
            <a:ext cx="6880552" cy="3180876"/>
            <a:chOff x="358350" y="258050"/>
            <a:chExt cx="8428950" cy="3896700"/>
          </a:xfrm>
        </p:grpSpPr>
        <p:sp>
          <p:nvSpPr>
            <p:cNvPr id="107" name="Google Shape;107;p8"/>
            <p:cNvSpPr/>
            <p:nvPr/>
          </p:nvSpPr>
          <p:spPr>
            <a:xfrm>
              <a:off x="358350" y="258050"/>
              <a:ext cx="8427300" cy="38967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60000" y="258050"/>
              <a:ext cx="8427300" cy="38967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" name="Google Shape;110;p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8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2" name="Google Shape;112;p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8"/>
          <p:cNvGrpSpPr/>
          <p:nvPr/>
        </p:nvGrpSpPr>
        <p:grpSpPr>
          <a:xfrm rot="10800000" flipH="1">
            <a:off x="4163640" y="3895409"/>
            <a:ext cx="825589" cy="93999"/>
            <a:chOff x="5718423" y="809024"/>
            <a:chExt cx="830071" cy="94500"/>
          </a:xfrm>
        </p:grpSpPr>
        <p:sp>
          <p:nvSpPr>
            <p:cNvPr id="117" name="Google Shape;117;p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83ADFD93-AD0C-3E7E-A1B2-F12E77A4E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2183" y="3626069"/>
            <a:ext cx="506524" cy="5006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826C480-4021-74C4-5B09-4F83DFDF2C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0276" y="3626334"/>
            <a:ext cx="572510" cy="572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23" name="Google Shape;123;p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" name="Google Shape;132;p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33" name="Google Shape;133;p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1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E69E2E1-DEBF-9951-7D49-53F72C3DB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301" y="4439570"/>
            <a:ext cx="490837" cy="4850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76F54AA-8A73-EF3C-409F-470FA7E531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496" y="4445357"/>
            <a:ext cx="612203" cy="61220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62" name="Google Shape;162;p1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1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70" name="Google Shape;170;p1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" name="Google Shape;171;p1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72" name="Google Shape;172;p1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1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5" name="Google Shape;175;p13"/>
          <p:cNvSpPr txBox="1">
            <a:spLocks noGrp="1"/>
          </p:cNvSpPr>
          <p:nvPr>
            <p:ph type="ctrTitle"/>
          </p:nvPr>
        </p:nvSpPr>
        <p:spPr>
          <a:xfrm>
            <a:off x="4884806" y="687907"/>
            <a:ext cx="3387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2" hasCustomPrompt="1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ctrTitle" idx="3"/>
          </p:nvPr>
        </p:nvSpPr>
        <p:spPr>
          <a:xfrm>
            <a:off x="4884825" y="1702324"/>
            <a:ext cx="3387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5" hasCustomPrompt="1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ctrTitle" idx="6"/>
          </p:nvPr>
        </p:nvSpPr>
        <p:spPr>
          <a:xfrm>
            <a:off x="4884806" y="2716760"/>
            <a:ext cx="3387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8" hasCustomPrompt="1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13" hasCustomPrompt="1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ctrTitle" idx="14"/>
          </p:nvPr>
        </p:nvSpPr>
        <p:spPr>
          <a:xfrm>
            <a:off x="4884804" y="3737197"/>
            <a:ext cx="33867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AC2ADD49-1D97-B142-93BB-CB46C59740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924" y="4460295"/>
            <a:ext cx="448862" cy="44361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41FF61B-8316-A4A9-9C9F-AE691B8558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969" y="4456049"/>
            <a:ext cx="615702" cy="61570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4"/>
          <p:cNvGrpSpPr/>
          <p:nvPr/>
        </p:nvGrpSpPr>
        <p:grpSpPr>
          <a:xfrm>
            <a:off x="358350" y="702407"/>
            <a:ext cx="8428950" cy="3896700"/>
            <a:chOff x="358350" y="258050"/>
            <a:chExt cx="8428950" cy="3896700"/>
          </a:xfrm>
        </p:grpSpPr>
        <p:sp>
          <p:nvSpPr>
            <p:cNvPr id="190" name="Google Shape;190;p14"/>
            <p:cNvSpPr/>
            <p:nvPr/>
          </p:nvSpPr>
          <p:spPr>
            <a:xfrm>
              <a:off x="358350" y="258050"/>
              <a:ext cx="8427300" cy="38967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360000" y="258050"/>
              <a:ext cx="8427300" cy="38967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14"/>
            <p:cNvGrpSpPr/>
            <p:nvPr/>
          </p:nvGrpSpPr>
          <p:grpSpPr>
            <a:xfrm rot="10800000" flipH="1">
              <a:off x="4159199" y="3876195"/>
              <a:ext cx="825589" cy="93999"/>
              <a:chOff x="5718423" y="1594450"/>
              <a:chExt cx="830071" cy="94500"/>
            </a:xfrm>
          </p:grpSpPr>
          <p:sp>
            <p:nvSpPr>
              <p:cNvPr id="193" name="Google Shape;193;p14"/>
              <p:cNvSpPr/>
              <p:nvPr/>
            </p:nvSpPr>
            <p:spPr>
              <a:xfrm>
                <a:off x="5718423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5963614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6208804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6453994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1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98" name="Google Shape;198;p1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" name="Google Shape;199;p1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00" name="Google Shape;200;p1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1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1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2866621" y="3590050"/>
            <a:ext cx="34140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1"/>
          </p:nvPr>
        </p:nvSpPr>
        <p:spPr>
          <a:xfrm>
            <a:off x="1909325" y="1464950"/>
            <a:ext cx="53322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0FA799A-9AD8-9DCE-49B2-91734943D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650" y="4136872"/>
            <a:ext cx="507284" cy="50135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9720BEA-F91D-F7EE-1BB3-86BAB0587C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40134" y="4124852"/>
            <a:ext cx="681750" cy="6817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9" r:id="rId8"/>
    <p:sldLayoutId id="2147483660" r:id="rId9"/>
    <p:sldLayoutId id="2147483662" r:id="rId10"/>
    <p:sldLayoutId id="2147483667" r:id="rId11"/>
    <p:sldLayoutId id="2147483669" r:id="rId12"/>
    <p:sldLayoutId id="2147483677" r:id="rId13"/>
    <p:sldLayoutId id="2147483678" r:id="rId14"/>
    <p:sldLayoutId id="2147483679" r:id="rId15"/>
    <p:sldLayoutId id="2147483680" r:id="rId16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B901EB-31CF-7D25-B850-76409229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8" y="1092942"/>
            <a:ext cx="2992610" cy="29576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270344-88F5-F513-05D3-64EA8EC7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100342"/>
            <a:ext cx="3493684" cy="349368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CF72B08-B15C-3C85-2DD0-EB3F1C912849}"/>
              </a:ext>
            </a:extLst>
          </p:cNvPr>
          <p:cNvSpPr/>
          <p:nvPr/>
        </p:nvSpPr>
        <p:spPr>
          <a:xfrm>
            <a:off x="3056353" y="1092942"/>
            <a:ext cx="500933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rbitron" panose="020B0604020202020204" charset="0"/>
              </a:rPr>
              <a:t>En colaboración con </a:t>
            </a:r>
          </a:p>
        </p:txBody>
      </p:sp>
    </p:spTree>
    <p:extLst>
      <p:ext uri="{BB962C8B-B14F-4D97-AF65-F5344CB8AC3E}">
        <p14:creationId xmlns:p14="http://schemas.microsoft.com/office/powerpoint/2010/main" val="346573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ctrTitle"/>
          </p:nvPr>
        </p:nvSpPr>
        <p:spPr>
          <a:xfrm>
            <a:off x="997957" y="1239046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Análisis de datos obtenidos</a:t>
            </a:r>
            <a:endParaRPr sz="4400" dirty="0"/>
          </a:p>
        </p:txBody>
      </p:sp>
      <p:sp>
        <p:nvSpPr>
          <p:cNvPr id="659" name="Google Shape;659;p38"/>
          <p:cNvSpPr/>
          <p:nvPr/>
        </p:nvSpPr>
        <p:spPr>
          <a:xfrm>
            <a:off x="997957" y="3779600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8"/>
          <p:cNvSpPr txBox="1">
            <a:spLocks noGrp="1"/>
          </p:cNvSpPr>
          <p:nvPr>
            <p:ph type="subTitle" idx="1"/>
          </p:nvPr>
        </p:nvSpPr>
        <p:spPr>
          <a:xfrm>
            <a:off x="1091947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Conjunto de gráficos de los datos obtenidos</a:t>
            </a:r>
            <a:endParaRPr sz="1400" dirty="0"/>
          </a:p>
        </p:txBody>
      </p:sp>
      <p:grpSp>
        <p:nvGrpSpPr>
          <p:cNvPr id="739" name="Google Shape;739;p38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740" name="Google Shape;740;p38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3E33905F-6AEC-8090-0611-71EC603E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46" y="1854597"/>
            <a:ext cx="3458270" cy="1434306"/>
          </a:xfrm>
          <a:prstGeom prst="rect">
            <a:avLst/>
          </a:prstGeom>
        </p:spPr>
      </p:pic>
      <p:sp>
        <p:nvSpPr>
          <p:cNvPr id="93" name="Google Shape;963;p47">
            <a:extLst>
              <a:ext uri="{FF2B5EF4-FFF2-40B4-BE49-F238E27FC236}">
                <a16:creationId xmlns:a16="http://schemas.microsoft.com/office/drawing/2014/main" id="{9227FAF6-5569-64C3-14C4-2933A660E5B3}"/>
              </a:ext>
            </a:extLst>
          </p:cNvPr>
          <p:cNvSpPr/>
          <p:nvPr/>
        </p:nvSpPr>
        <p:spPr>
          <a:xfrm>
            <a:off x="493716" y="835103"/>
            <a:ext cx="910215" cy="660698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80;p47">
            <a:extLst>
              <a:ext uri="{FF2B5EF4-FFF2-40B4-BE49-F238E27FC236}">
                <a16:creationId xmlns:a16="http://schemas.microsoft.com/office/drawing/2014/main" id="{64E43B89-D42A-9193-50FD-4AB7444CC250}"/>
              </a:ext>
            </a:extLst>
          </p:cNvPr>
          <p:cNvSpPr txBox="1">
            <a:spLocks/>
          </p:cNvSpPr>
          <p:nvPr/>
        </p:nvSpPr>
        <p:spPr>
          <a:xfrm>
            <a:off x="464323" y="721392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bg1"/>
                </a:solidFill>
                <a:latin typeface="Orbitron" panose="020B0604020202020204" charset="0"/>
              </a:rPr>
              <a:t>03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  <p:bldP spid="66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407BB-BAC1-5A32-EEFF-378333D9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05" y="1073495"/>
            <a:ext cx="2811000" cy="718200"/>
          </a:xfrm>
        </p:spPr>
        <p:txBody>
          <a:bodyPr/>
          <a:lstStyle/>
          <a:p>
            <a:r>
              <a:rPr lang="es-ES" dirty="0"/>
              <a:t>GRÁFICA DE GÉNERO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B5AAC9-7459-75C4-EDF6-0F0AD9067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905" y="2174914"/>
            <a:ext cx="2811000" cy="1981859"/>
          </a:xfrm>
        </p:spPr>
        <p:txBody>
          <a:bodyPr/>
          <a:lstStyle/>
          <a:p>
            <a:r>
              <a:rPr lang="es-ES" dirty="0"/>
              <a:t>Como podemos observar, hemos obtenido una mayor respuesta por parte de hombres que de mujeres. La conclusión es que existe una brecha de género muy evidente entre ellos.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E7EEFA-9470-A742-AAE6-D173666B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82" y="827565"/>
            <a:ext cx="4978469" cy="4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217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52"/>
          <p:cNvSpPr txBox="1">
            <a:spLocks noGrp="1"/>
          </p:cNvSpPr>
          <p:nvPr>
            <p:ph type="title"/>
          </p:nvPr>
        </p:nvSpPr>
        <p:spPr>
          <a:xfrm>
            <a:off x="79038" y="1195048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GRÁFICA PAÍSES</a:t>
            </a:r>
            <a:endParaRPr dirty="0"/>
          </a:p>
        </p:txBody>
      </p:sp>
      <p:sp>
        <p:nvSpPr>
          <p:cNvPr id="1023" name="Google Shape;1023;p52"/>
          <p:cNvSpPr txBox="1">
            <a:spLocks noGrp="1"/>
          </p:cNvSpPr>
          <p:nvPr>
            <p:ph type="subTitle" idx="1"/>
          </p:nvPr>
        </p:nvSpPr>
        <p:spPr>
          <a:xfrm>
            <a:off x="331944" y="2386723"/>
            <a:ext cx="2504699" cy="14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dirty="0"/>
              <a:t>El país del que hemos recibido mayor nº de respuestas es India. En general, se puede ver que la diferencia entre hombres y mujeres es muy grande.</a:t>
            </a:r>
            <a:endParaRPr dirty="0"/>
          </a:p>
        </p:txBody>
      </p:sp>
      <p:grpSp>
        <p:nvGrpSpPr>
          <p:cNvPr id="1049" name="Google Shape;1049;p52"/>
          <p:cNvGrpSpPr/>
          <p:nvPr/>
        </p:nvGrpSpPr>
        <p:grpSpPr>
          <a:xfrm>
            <a:off x="480561" y="1195048"/>
            <a:ext cx="607200" cy="724250"/>
            <a:chOff x="2856400" y="1669525"/>
            <a:chExt cx="607200" cy="724250"/>
          </a:xfrm>
        </p:grpSpPr>
        <p:sp>
          <p:nvSpPr>
            <p:cNvPr id="1050" name="Google Shape;1050;p52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6683106C-B06D-664A-F9ED-6D9E2552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38" y="842390"/>
            <a:ext cx="5773401" cy="379244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52"/>
          <p:cNvSpPr txBox="1">
            <a:spLocks noGrp="1"/>
          </p:cNvSpPr>
          <p:nvPr>
            <p:ph type="title"/>
          </p:nvPr>
        </p:nvSpPr>
        <p:spPr>
          <a:xfrm>
            <a:off x="-147678" y="1597774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NIVEL EDUCATIVO</a:t>
            </a:r>
            <a:endParaRPr sz="2400" dirty="0"/>
          </a:p>
        </p:txBody>
      </p:sp>
      <p:sp>
        <p:nvSpPr>
          <p:cNvPr id="1023" name="Google Shape;1023;p52"/>
          <p:cNvSpPr txBox="1">
            <a:spLocks noGrp="1"/>
          </p:cNvSpPr>
          <p:nvPr>
            <p:ph type="subTitle" idx="1"/>
          </p:nvPr>
        </p:nvSpPr>
        <p:spPr>
          <a:xfrm>
            <a:off x="631851" y="2676407"/>
            <a:ext cx="1887097" cy="14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dirty="0"/>
              <a:t>Dejando a un lado la diferencia entre hombres y mujeres, se puede observar que la mayoría de los participantes tienen carrera y máster universitario.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283F0E-9D6A-BA9C-8D73-4A624A20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22" y="998912"/>
            <a:ext cx="5995011" cy="35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687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D6F1BB-6909-3A40-7241-6C89F570E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4136" y="1928118"/>
            <a:ext cx="1715334" cy="2498522"/>
          </a:xfrm>
        </p:spPr>
        <p:txBody>
          <a:bodyPr/>
          <a:lstStyle/>
          <a:p>
            <a:r>
              <a:rPr lang="es-ES" dirty="0"/>
              <a:t>la gran mayoría de las personas encuestadas utilizan Python (más de un 80 %), seguido de SQL.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B0C6DD-7E46-F3E4-2C78-037C9835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0" y="896105"/>
            <a:ext cx="6253842" cy="3530535"/>
          </a:xfrm>
          <a:prstGeom prst="rect">
            <a:avLst/>
          </a:prstGeom>
        </p:spPr>
      </p:pic>
      <p:grpSp>
        <p:nvGrpSpPr>
          <p:cNvPr id="6" name="Google Shape;1049;p52">
            <a:extLst>
              <a:ext uri="{FF2B5EF4-FFF2-40B4-BE49-F238E27FC236}">
                <a16:creationId xmlns:a16="http://schemas.microsoft.com/office/drawing/2014/main" id="{9A30F0EC-C338-7994-CE49-944792F888DC}"/>
              </a:ext>
            </a:extLst>
          </p:cNvPr>
          <p:cNvGrpSpPr/>
          <p:nvPr/>
        </p:nvGrpSpPr>
        <p:grpSpPr>
          <a:xfrm>
            <a:off x="7851803" y="1424125"/>
            <a:ext cx="607200" cy="724250"/>
            <a:chOff x="2856400" y="1669525"/>
            <a:chExt cx="607200" cy="724250"/>
          </a:xfrm>
        </p:grpSpPr>
        <p:sp>
          <p:nvSpPr>
            <p:cNvPr id="7" name="Google Shape;1050;p52">
              <a:extLst>
                <a:ext uri="{FF2B5EF4-FFF2-40B4-BE49-F238E27FC236}">
                  <a16:creationId xmlns:a16="http://schemas.microsoft.com/office/drawing/2014/main" id="{21056618-99B7-76AE-A1C2-4FAAFFE4D390}"/>
                </a:ext>
              </a:extLst>
            </p:cNvPr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1;p52">
              <a:extLst>
                <a:ext uri="{FF2B5EF4-FFF2-40B4-BE49-F238E27FC236}">
                  <a16:creationId xmlns:a16="http://schemas.microsoft.com/office/drawing/2014/main" id="{E4A07631-4CE6-329B-88CD-ABAD310BBEB7}"/>
                </a:ext>
              </a:extLst>
            </p:cNvPr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64037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2686D9-0EF8-E5F9-9ECC-88AC890C2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4568" y="1294844"/>
            <a:ext cx="1862053" cy="2634183"/>
          </a:xfrm>
        </p:spPr>
        <p:txBody>
          <a:bodyPr/>
          <a:lstStyle/>
          <a:p>
            <a:pPr marL="139700" indent="0">
              <a:buNone/>
            </a:pPr>
            <a:r>
              <a:rPr lang="es-ES" dirty="0">
                <a:solidFill>
                  <a:srgbClr val="1D1C1D"/>
                </a:solidFill>
                <a:latin typeface="Slack-Lato"/>
              </a:rPr>
              <a:t>Las herramientas que más destacan son </a:t>
            </a:r>
            <a:r>
              <a:rPr lang="es-E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s-ES" b="0" i="0" dirty="0" err="1">
                <a:solidFill>
                  <a:srgbClr val="1D1C1D"/>
                </a:solidFill>
                <a:effectLst/>
                <a:latin typeface="Slack-Lato"/>
              </a:rPr>
              <a:t>Colab</a:t>
            </a:r>
            <a:r>
              <a:rPr lang="es-ES" b="0" i="0" dirty="0">
                <a:solidFill>
                  <a:srgbClr val="1D1C1D"/>
                </a:solidFill>
                <a:effectLst/>
                <a:latin typeface="Slack-Lato"/>
              </a:rPr>
              <a:t> y </a:t>
            </a:r>
            <a:r>
              <a:rPr lang="es-ES" b="0" i="0" dirty="0" err="1">
                <a:solidFill>
                  <a:srgbClr val="1D1C1D"/>
                </a:solidFill>
                <a:effectLst/>
                <a:latin typeface="Slack-Lato"/>
              </a:rPr>
              <a:t>Kaggle</a:t>
            </a:r>
            <a:r>
              <a:rPr lang="es-ES" b="0" i="0" dirty="0">
                <a:solidFill>
                  <a:srgbClr val="1D1C1D"/>
                </a:solidFill>
                <a:effectLst/>
                <a:latin typeface="Slack-Lato"/>
              </a:rPr>
              <a:t> Notebooks.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4173B4-99B4-9223-219A-3E2C2346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78" y="887702"/>
            <a:ext cx="6267189" cy="36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37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1F20C8-2C36-5CA3-FB53-E7E374729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834" y="1893732"/>
            <a:ext cx="1956675" cy="2511406"/>
          </a:xfrm>
        </p:spPr>
        <p:txBody>
          <a:bodyPr/>
          <a:lstStyle/>
          <a:p>
            <a:r>
              <a:rPr lang="es-ES" dirty="0"/>
              <a:t>Más de la mitad de las personas encuestadas tienen menos de 3 años de experiencia.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12F770-ADBF-A3D5-44FA-469B1F4A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1" y="853827"/>
            <a:ext cx="6100449" cy="3551311"/>
          </a:xfrm>
          <a:prstGeom prst="rect">
            <a:avLst/>
          </a:prstGeom>
        </p:spPr>
      </p:pic>
      <p:grpSp>
        <p:nvGrpSpPr>
          <p:cNvPr id="6" name="Google Shape;1049;p52">
            <a:extLst>
              <a:ext uri="{FF2B5EF4-FFF2-40B4-BE49-F238E27FC236}">
                <a16:creationId xmlns:a16="http://schemas.microsoft.com/office/drawing/2014/main" id="{F1FA2A50-8173-7EDA-F432-92335842E0E6}"/>
              </a:ext>
            </a:extLst>
          </p:cNvPr>
          <p:cNvGrpSpPr/>
          <p:nvPr/>
        </p:nvGrpSpPr>
        <p:grpSpPr>
          <a:xfrm>
            <a:off x="8116309" y="1357381"/>
            <a:ext cx="607200" cy="724250"/>
            <a:chOff x="2856400" y="1669525"/>
            <a:chExt cx="607200" cy="724250"/>
          </a:xfrm>
        </p:grpSpPr>
        <p:sp>
          <p:nvSpPr>
            <p:cNvPr id="7" name="Google Shape;1050;p52">
              <a:extLst>
                <a:ext uri="{FF2B5EF4-FFF2-40B4-BE49-F238E27FC236}">
                  <a16:creationId xmlns:a16="http://schemas.microsoft.com/office/drawing/2014/main" id="{92072DC5-9422-A986-00E3-798887A711AF}"/>
                </a:ext>
              </a:extLst>
            </p:cNvPr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1;p52">
              <a:extLst>
                <a:ext uri="{FF2B5EF4-FFF2-40B4-BE49-F238E27FC236}">
                  <a16:creationId xmlns:a16="http://schemas.microsoft.com/office/drawing/2014/main" id="{DA825295-101C-A434-C829-EE063820DEB5}"/>
                </a:ext>
              </a:extLst>
            </p:cNvPr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92716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5"/>
          <p:cNvSpPr txBox="1">
            <a:spLocks noGrp="1"/>
          </p:cNvSpPr>
          <p:nvPr>
            <p:ph type="subTitle" idx="1"/>
          </p:nvPr>
        </p:nvSpPr>
        <p:spPr>
          <a:xfrm>
            <a:off x="1905900" y="2331500"/>
            <a:ext cx="53322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dirty="0"/>
              <a:t>Existe una industria que se caracteriza por contratar más mujeres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950" name="Google Shape;950;p45"/>
          <p:cNvGrpSpPr/>
          <p:nvPr/>
        </p:nvGrpSpPr>
        <p:grpSpPr>
          <a:xfrm>
            <a:off x="1498457" y="1948299"/>
            <a:ext cx="814886" cy="531898"/>
            <a:chOff x="4842900" y="2922987"/>
            <a:chExt cx="436632" cy="284986"/>
          </a:xfrm>
        </p:grpSpPr>
        <p:sp>
          <p:nvSpPr>
            <p:cNvPr id="951" name="Google Shape;951;p45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F3A7E0"/>
                </a:gs>
                <a:gs pos="100000">
                  <a:srgbClr val="DC3BB4"/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22;p52">
            <a:extLst>
              <a:ext uri="{FF2B5EF4-FFF2-40B4-BE49-F238E27FC236}">
                <a16:creationId xmlns:a16="http://schemas.microsoft.com/office/drawing/2014/main" id="{BD2A4FD1-131E-6C3A-5DEE-B24D15CE54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500" y="1587601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Hipótesis 1</a:t>
            </a: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0" build="p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F4B8235-D5F7-BB73-60EA-A8CE195C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r="3308"/>
          <a:stretch/>
        </p:blipFill>
        <p:spPr>
          <a:xfrm>
            <a:off x="924430" y="1241448"/>
            <a:ext cx="3560802" cy="3487400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B6AE529-1580-2778-AB22-3846FD95ED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" r="4764"/>
          <a:stretch/>
        </p:blipFill>
        <p:spPr>
          <a:xfrm>
            <a:off x="4658768" y="1241446"/>
            <a:ext cx="3560802" cy="3487401"/>
          </a:xfrm>
          <a:prstGeom prst="rect">
            <a:avLst/>
          </a:prstGeom>
        </p:spPr>
      </p:pic>
      <p:sp>
        <p:nvSpPr>
          <p:cNvPr id="8" name="Google Shape;946;p45">
            <a:extLst>
              <a:ext uri="{FF2B5EF4-FFF2-40B4-BE49-F238E27FC236}">
                <a16:creationId xmlns:a16="http://schemas.microsoft.com/office/drawing/2014/main" id="{36CA2D71-5C00-B4AF-A380-9A4E0F8116A7}"/>
              </a:ext>
            </a:extLst>
          </p:cNvPr>
          <p:cNvSpPr txBox="1">
            <a:spLocks/>
          </p:cNvSpPr>
          <p:nvPr/>
        </p:nvSpPr>
        <p:spPr>
          <a:xfrm>
            <a:off x="1203242" y="952165"/>
            <a:ext cx="6737516" cy="57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spcAft>
                <a:spcPts val="1200"/>
              </a:spcAft>
              <a:buFont typeface="Quicksand"/>
              <a:buNone/>
            </a:pPr>
            <a:r>
              <a:rPr lang="es-ES" sz="1050" dirty="0"/>
              <a:t>Tecnología y Educación representan el 28,37% % de la contratación de los hombres y  el 27,09% % de la contratación de mujeres.</a:t>
            </a:r>
          </a:p>
          <a:p>
            <a:pPr marL="0" indent="0" algn="ctr">
              <a:spcAft>
                <a:spcPts val="1200"/>
              </a:spcAft>
              <a:buFont typeface="Quicksand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02750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5"/>
          <p:cNvSpPr txBox="1">
            <a:spLocks noGrp="1"/>
          </p:cNvSpPr>
          <p:nvPr>
            <p:ph type="subTitle" idx="1"/>
          </p:nvPr>
        </p:nvSpPr>
        <p:spPr>
          <a:xfrm>
            <a:off x="1905900" y="2331500"/>
            <a:ext cx="53322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2000" dirty="0"/>
              <a:t>Las mujeres tienen tendencia a ocupar ciertos cargos dentro de la industria TECH…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2000" dirty="0"/>
              <a:t>¿Qué cargos ocupan las mujeres en la industria?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3" name="Google Shape;1022;p52">
            <a:extLst>
              <a:ext uri="{FF2B5EF4-FFF2-40B4-BE49-F238E27FC236}">
                <a16:creationId xmlns:a16="http://schemas.microsoft.com/office/drawing/2014/main" id="{BD2A4FD1-131E-6C3A-5DEE-B24D15CE54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500" y="1587601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Hipótesis 2</a:t>
            </a: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7" name="Google Shape;1095;p53">
            <a:extLst>
              <a:ext uri="{FF2B5EF4-FFF2-40B4-BE49-F238E27FC236}">
                <a16:creationId xmlns:a16="http://schemas.microsoft.com/office/drawing/2014/main" id="{3F79B034-849E-0D01-FFCD-5217BB288FBB}"/>
              </a:ext>
            </a:extLst>
          </p:cNvPr>
          <p:cNvGrpSpPr/>
          <p:nvPr/>
        </p:nvGrpSpPr>
        <p:grpSpPr>
          <a:xfrm flipH="1">
            <a:off x="6990843" y="2039852"/>
            <a:ext cx="814886" cy="531898"/>
            <a:chOff x="4842900" y="2922987"/>
            <a:chExt cx="436632" cy="284986"/>
          </a:xfrm>
        </p:grpSpPr>
        <p:sp>
          <p:nvSpPr>
            <p:cNvPr id="8" name="Google Shape;1096;p53">
              <a:extLst>
                <a:ext uri="{FF2B5EF4-FFF2-40B4-BE49-F238E27FC236}">
                  <a16:creationId xmlns:a16="http://schemas.microsoft.com/office/drawing/2014/main" id="{1FF5CCB5-CAAA-6200-3C5E-B7BE8E69F21A}"/>
                </a:ext>
              </a:extLst>
            </p:cNvPr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97;p53">
              <a:extLst>
                <a:ext uri="{FF2B5EF4-FFF2-40B4-BE49-F238E27FC236}">
                  <a16:creationId xmlns:a16="http://schemas.microsoft.com/office/drawing/2014/main" id="{907824C6-B973-0B86-6CAD-68B558270A65}"/>
                </a:ext>
              </a:extLst>
            </p:cNvPr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5034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0" build="p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2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¿Qué es “Brave Analytics?¿Qué ofrecen?</a:t>
            </a:r>
            <a:endParaRPr sz="2400" dirty="0"/>
          </a:p>
        </p:txBody>
      </p:sp>
      <p:sp>
        <p:nvSpPr>
          <p:cNvPr id="845" name="Google Shape;845;p42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3251400" cy="1755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" dirty="0"/>
              <a:t>Brave es una pequeña empresa de análisis de datos de reciente formación en el mundo Tech.</a:t>
            </a:r>
          </a:p>
          <a:p>
            <a:pPr marL="285750" indent="-285750"/>
            <a:r>
              <a:rPr lang="en" dirty="0"/>
              <a:t>Entre otros servicios, nos especializamos en el análisis y limpieza de datos.</a:t>
            </a:r>
            <a:endParaRPr dirty="0"/>
          </a:p>
        </p:txBody>
      </p:sp>
      <p:grpSp>
        <p:nvGrpSpPr>
          <p:cNvPr id="846" name="Google Shape;846;p42"/>
          <p:cNvGrpSpPr/>
          <p:nvPr/>
        </p:nvGrpSpPr>
        <p:grpSpPr>
          <a:xfrm>
            <a:off x="5330400" y="1694994"/>
            <a:ext cx="2542775" cy="2344031"/>
            <a:chOff x="5079450" y="1427221"/>
            <a:chExt cx="2978050" cy="2565400"/>
          </a:xfrm>
        </p:grpSpPr>
        <p:grpSp>
          <p:nvGrpSpPr>
            <p:cNvPr id="847" name="Google Shape;847;p42"/>
            <p:cNvGrpSpPr/>
            <p:nvPr/>
          </p:nvGrpSpPr>
          <p:grpSpPr>
            <a:xfrm>
              <a:off x="5079450" y="1427221"/>
              <a:ext cx="2978050" cy="2565400"/>
              <a:chOff x="5079450" y="1388500"/>
              <a:chExt cx="2978050" cy="2565400"/>
            </a:xfrm>
          </p:grpSpPr>
          <p:sp>
            <p:nvSpPr>
              <p:cNvPr id="848" name="Google Shape;848;p42"/>
              <p:cNvSpPr/>
              <p:nvPr/>
            </p:nvSpPr>
            <p:spPr>
              <a:xfrm>
                <a:off x="5654675" y="1388500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2"/>
              <p:cNvSpPr/>
              <p:nvPr/>
            </p:nvSpPr>
            <p:spPr>
              <a:xfrm>
                <a:off x="5680525" y="2759350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2"/>
              <p:cNvSpPr/>
              <p:nvPr/>
            </p:nvSpPr>
            <p:spPr>
              <a:xfrm>
                <a:off x="5796775" y="2963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2"/>
              <p:cNvSpPr/>
              <p:nvPr/>
            </p:nvSpPr>
            <p:spPr>
              <a:xfrm>
                <a:off x="5907725" y="3056450"/>
                <a:ext cx="357950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4318" h="1158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6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64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2"/>
              <p:cNvSpPr/>
              <p:nvPr/>
            </p:nvSpPr>
            <p:spPr>
              <a:xfrm>
                <a:off x="6330225" y="3056450"/>
                <a:ext cx="357950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4318" h="1158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9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64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2"/>
              <p:cNvSpPr/>
              <p:nvPr/>
            </p:nvSpPr>
            <p:spPr>
              <a:xfrm>
                <a:off x="5907725" y="3415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2"/>
              <p:cNvSpPr/>
              <p:nvPr/>
            </p:nvSpPr>
            <p:spPr>
              <a:xfrm>
                <a:off x="5907725" y="3494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2"/>
              <p:cNvSpPr/>
              <p:nvPr/>
            </p:nvSpPr>
            <p:spPr>
              <a:xfrm>
                <a:off x="5907725" y="3573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5680525" y="1424225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5680525" y="1602775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>
                <a:off x="6071875" y="2451575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>
                <a:off x="6153925" y="2538200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>
                <a:off x="7514150" y="3391575"/>
                <a:ext cx="497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9910" h="2584" extrusionOk="0">
                    <a:moveTo>
                      <a:pt x="1277" y="0"/>
                    </a:moveTo>
                    <a:cubicBezTo>
                      <a:pt x="547" y="0"/>
                      <a:pt x="0" y="578"/>
                      <a:pt x="0" y="1307"/>
                    </a:cubicBezTo>
                    <a:cubicBezTo>
                      <a:pt x="0" y="2006"/>
                      <a:pt x="547" y="2584"/>
                      <a:pt x="1277" y="2584"/>
                    </a:cubicBezTo>
                    <a:lnTo>
                      <a:pt x="18602" y="2584"/>
                    </a:lnTo>
                    <a:cubicBezTo>
                      <a:pt x="19332" y="2584"/>
                      <a:pt x="19909" y="2006"/>
                      <a:pt x="19909" y="1307"/>
                    </a:cubicBezTo>
                    <a:cubicBezTo>
                      <a:pt x="19909" y="578"/>
                      <a:pt x="19332" y="0"/>
                      <a:pt x="18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>
                <a:off x="7512625" y="3529100"/>
                <a:ext cx="250800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2585" extrusionOk="0">
                    <a:moveTo>
                      <a:pt x="1308" y="1"/>
                    </a:moveTo>
                    <a:cubicBezTo>
                      <a:pt x="578" y="1"/>
                      <a:pt x="0" y="578"/>
                      <a:pt x="0" y="1308"/>
                    </a:cubicBezTo>
                    <a:cubicBezTo>
                      <a:pt x="0" y="2037"/>
                      <a:pt x="578" y="2584"/>
                      <a:pt x="1308" y="2584"/>
                    </a:cubicBezTo>
                    <a:lnTo>
                      <a:pt x="8754" y="2584"/>
                    </a:lnTo>
                    <a:cubicBezTo>
                      <a:pt x="9484" y="2584"/>
                      <a:pt x="10031" y="1976"/>
                      <a:pt x="10031" y="1308"/>
                    </a:cubicBezTo>
                    <a:cubicBezTo>
                      <a:pt x="10031" y="578"/>
                      <a:pt x="9484" y="1"/>
                      <a:pt x="8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6719661" y="1828475"/>
                <a:ext cx="864775" cy="1223450"/>
              </a:xfrm>
              <a:custGeom>
                <a:avLst/>
                <a:gdLst/>
                <a:ahLst/>
                <a:cxnLst/>
                <a:rect l="l" t="t" r="r" b="b"/>
                <a:pathLst>
                  <a:path w="34591" h="48938" extrusionOk="0">
                    <a:moveTo>
                      <a:pt x="2037" y="0"/>
                    </a:moveTo>
                    <a:cubicBezTo>
                      <a:pt x="912" y="0"/>
                      <a:pt x="0" y="912"/>
                      <a:pt x="0" y="2007"/>
                    </a:cubicBezTo>
                    <a:lnTo>
                      <a:pt x="0" y="46901"/>
                    </a:lnTo>
                    <a:cubicBezTo>
                      <a:pt x="0" y="48025"/>
                      <a:pt x="943" y="48937"/>
                      <a:pt x="2037" y="48937"/>
                    </a:cubicBezTo>
                    <a:lnTo>
                      <a:pt x="32585" y="48937"/>
                    </a:lnTo>
                    <a:cubicBezTo>
                      <a:pt x="33679" y="48937"/>
                      <a:pt x="34591" y="47995"/>
                      <a:pt x="34591" y="46901"/>
                    </a:cubicBezTo>
                    <a:lnTo>
                      <a:pt x="34591" y="2007"/>
                    </a:lnTo>
                    <a:cubicBezTo>
                      <a:pt x="34591" y="912"/>
                      <a:pt x="33679" y="0"/>
                      <a:pt x="325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5084000" y="2953875"/>
                <a:ext cx="505350" cy="505350"/>
              </a:xfrm>
              <a:custGeom>
                <a:avLst/>
                <a:gdLst/>
                <a:ahLst/>
                <a:cxnLst/>
                <a:rect l="l" t="t" r="r" b="b"/>
                <a:pathLst>
                  <a:path w="20214" h="20214" extrusionOk="0">
                    <a:moveTo>
                      <a:pt x="20214" y="10092"/>
                    </a:moveTo>
                    <a:cubicBezTo>
                      <a:pt x="20214" y="15684"/>
                      <a:pt x="15685" y="20213"/>
                      <a:pt x="10123" y="20213"/>
                    </a:cubicBezTo>
                    <a:cubicBezTo>
                      <a:pt x="4530" y="20213"/>
                      <a:pt x="1" y="15684"/>
                      <a:pt x="1" y="10092"/>
                    </a:cubicBezTo>
                    <a:cubicBezTo>
                      <a:pt x="1" y="4529"/>
                      <a:pt x="4530" y="0"/>
                      <a:pt x="10123" y="0"/>
                    </a:cubicBezTo>
                    <a:cubicBezTo>
                      <a:pt x="15685" y="0"/>
                      <a:pt x="20214" y="4529"/>
                      <a:pt x="20214" y="10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5264875" y="3084575"/>
                <a:ext cx="214300" cy="248500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9940" extrusionOk="0">
                    <a:moveTo>
                      <a:pt x="0" y="0"/>
                    </a:moveTo>
                    <a:lnTo>
                      <a:pt x="0" y="4985"/>
                    </a:lnTo>
                    <a:lnTo>
                      <a:pt x="0" y="9940"/>
                    </a:lnTo>
                    <a:lnTo>
                      <a:pt x="4286" y="7447"/>
                    </a:lnTo>
                    <a:lnTo>
                      <a:pt x="8572" y="4985"/>
                    </a:lnTo>
                    <a:lnTo>
                      <a:pt x="4286" y="25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2"/>
              <p:cNvSpPr/>
              <p:nvPr/>
            </p:nvSpPr>
            <p:spPr>
              <a:xfrm>
                <a:off x="7071750" y="2735775"/>
                <a:ext cx="805525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32221" h="9302" extrusionOk="0">
                    <a:moveTo>
                      <a:pt x="1369" y="1"/>
                    </a:moveTo>
                    <a:cubicBezTo>
                      <a:pt x="609" y="1"/>
                      <a:pt x="1" y="609"/>
                      <a:pt x="1" y="1369"/>
                    </a:cubicBezTo>
                    <a:lnTo>
                      <a:pt x="1" y="7904"/>
                    </a:lnTo>
                    <a:cubicBezTo>
                      <a:pt x="1" y="8664"/>
                      <a:pt x="609" y="9302"/>
                      <a:pt x="1369" y="9302"/>
                    </a:cubicBezTo>
                    <a:lnTo>
                      <a:pt x="30853" y="9302"/>
                    </a:lnTo>
                    <a:cubicBezTo>
                      <a:pt x="31612" y="9302"/>
                      <a:pt x="32220" y="8694"/>
                      <a:pt x="32220" y="7904"/>
                    </a:cubicBezTo>
                    <a:lnTo>
                      <a:pt x="32220" y="1369"/>
                    </a:lnTo>
                    <a:cubicBezTo>
                      <a:pt x="32220" y="609"/>
                      <a:pt x="31612" y="1"/>
                      <a:pt x="30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2"/>
              <p:cNvSpPr/>
              <p:nvPr/>
            </p:nvSpPr>
            <p:spPr>
              <a:xfrm>
                <a:off x="7121900" y="2775300"/>
                <a:ext cx="170250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202" extrusionOk="0">
                    <a:moveTo>
                      <a:pt x="3405" y="0"/>
                    </a:moveTo>
                    <a:cubicBezTo>
                      <a:pt x="2615" y="0"/>
                      <a:pt x="1825" y="304"/>
                      <a:pt x="1217" y="912"/>
                    </a:cubicBezTo>
                    <a:cubicBezTo>
                      <a:pt x="1" y="2128"/>
                      <a:pt x="1" y="4073"/>
                      <a:pt x="1217" y="5289"/>
                    </a:cubicBezTo>
                    <a:cubicBezTo>
                      <a:pt x="1825" y="5897"/>
                      <a:pt x="2615" y="6201"/>
                      <a:pt x="3405" y="6201"/>
                    </a:cubicBezTo>
                    <a:cubicBezTo>
                      <a:pt x="4196" y="6201"/>
                      <a:pt x="4986" y="5897"/>
                      <a:pt x="5594" y="5289"/>
                    </a:cubicBezTo>
                    <a:cubicBezTo>
                      <a:pt x="6810" y="4073"/>
                      <a:pt x="6810" y="2128"/>
                      <a:pt x="5594" y="912"/>
                    </a:cubicBezTo>
                    <a:cubicBezTo>
                      <a:pt x="4986" y="304"/>
                      <a:pt x="4196" y="0"/>
                      <a:pt x="3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2"/>
              <p:cNvSpPr/>
              <p:nvPr/>
            </p:nvSpPr>
            <p:spPr>
              <a:xfrm>
                <a:off x="7345325" y="2811000"/>
                <a:ext cx="2849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399" h="1004" extrusionOk="0">
                    <a:moveTo>
                      <a:pt x="487" y="1"/>
                    </a:moveTo>
                    <a:cubicBezTo>
                      <a:pt x="243" y="1"/>
                      <a:pt x="0" y="244"/>
                      <a:pt x="0" y="518"/>
                    </a:cubicBezTo>
                    <a:cubicBezTo>
                      <a:pt x="0" y="761"/>
                      <a:pt x="243" y="1004"/>
                      <a:pt x="487" y="1004"/>
                    </a:cubicBezTo>
                    <a:lnTo>
                      <a:pt x="10912" y="1004"/>
                    </a:lnTo>
                    <a:cubicBezTo>
                      <a:pt x="11186" y="1004"/>
                      <a:pt x="11399" y="822"/>
                      <a:pt x="11399" y="518"/>
                    </a:cubicBezTo>
                    <a:cubicBezTo>
                      <a:pt x="11399" y="244"/>
                      <a:pt x="11186" y="1"/>
                      <a:pt x="10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2"/>
              <p:cNvSpPr/>
              <p:nvPr/>
            </p:nvSpPr>
            <p:spPr>
              <a:xfrm>
                <a:off x="7661425" y="2811000"/>
                <a:ext cx="1429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1004" extrusionOk="0">
                    <a:moveTo>
                      <a:pt x="518" y="1"/>
                    </a:moveTo>
                    <a:cubicBezTo>
                      <a:pt x="244" y="1"/>
                      <a:pt x="1" y="244"/>
                      <a:pt x="1" y="518"/>
                    </a:cubicBezTo>
                    <a:cubicBezTo>
                      <a:pt x="1" y="761"/>
                      <a:pt x="244" y="1004"/>
                      <a:pt x="518" y="1004"/>
                    </a:cubicBezTo>
                    <a:lnTo>
                      <a:pt x="5229" y="1004"/>
                    </a:lnTo>
                    <a:cubicBezTo>
                      <a:pt x="5472" y="1004"/>
                      <a:pt x="5685" y="822"/>
                      <a:pt x="5715" y="518"/>
                    </a:cubicBezTo>
                    <a:cubicBezTo>
                      <a:pt x="5715" y="244"/>
                      <a:pt x="5472" y="1"/>
                      <a:pt x="5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2"/>
              <p:cNvSpPr/>
              <p:nvPr/>
            </p:nvSpPr>
            <p:spPr>
              <a:xfrm>
                <a:off x="7345325" y="2873325"/>
                <a:ext cx="1710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974" extrusionOk="0">
                    <a:moveTo>
                      <a:pt x="487" y="0"/>
                    </a:moveTo>
                    <a:cubicBezTo>
                      <a:pt x="243" y="0"/>
                      <a:pt x="0" y="213"/>
                      <a:pt x="0" y="487"/>
                    </a:cubicBezTo>
                    <a:cubicBezTo>
                      <a:pt x="0" y="760"/>
                      <a:pt x="243" y="973"/>
                      <a:pt x="487" y="973"/>
                    </a:cubicBezTo>
                    <a:lnTo>
                      <a:pt x="6353" y="973"/>
                    </a:lnTo>
                    <a:cubicBezTo>
                      <a:pt x="6627" y="973"/>
                      <a:pt x="6839" y="760"/>
                      <a:pt x="6839" y="487"/>
                    </a:cubicBezTo>
                    <a:cubicBezTo>
                      <a:pt x="6839" y="213"/>
                      <a:pt x="6627" y="0"/>
                      <a:pt x="6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2"/>
              <p:cNvSpPr/>
              <p:nvPr/>
            </p:nvSpPr>
            <p:spPr>
              <a:xfrm>
                <a:off x="6850750" y="3205400"/>
                <a:ext cx="473450" cy="554725"/>
              </a:xfrm>
              <a:custGeom>
                <a:avLst/>
                <a:gdLst/>
                <a:ahLst/>
                <a:cxnLst/>
                <a:rect l="l" t="t" r="r" b="b"/>
                <a:pathLst>
                  <a:path w="18938" h="22189" extrusionOk="0">
                    <a:moveTo>
                      <a:pt x="14044" y="14073"/>
                    </a:moveTo>
                    <a:lnTo>
                      <a:pt x="14044" y="14073"/>
                    </a:lnTo>
                    <a:cubicBezTo>
                      <a:pt x="13253" y="14864"/>
                      <a:pt x="12220" y="15289"/>
                      <a:pt x="11095" y="15289"/>
                    </a:cubicBezTo>
                    <a:cubicBezTo>
                      <a:pt x="8816" y="15289"/>
                      <a:pt x="6901" y="13405"/>
                      <a:pt x="6901" y="11095"/>
                    </a:cubicBezTo>
                    <a:cubicBezTo>
                      <a:pt x="6901" y="8815"/>
                      <a:pt x="8785" y="6930"/>
                      <a:pt x="11095" y="6930"/>
                    </a:cubicBezTo>
                    <a:lnTo>
                      <a:pt x="11095" y="0"/>
                    </a:lnTo>
                    <a:cubicBezTo>
                      <a:pt x="4986" y="0"/>
                      <a:pt x="1" y="4985"/>
                      <a:pt x="1" y="11095"/>
                    </a:cubicBezTo>
                    <a:cubicBezTo>
                      <a:pt x="1" y="17204"/>
                      <a:pt x="4986" y="22189"/>
                      <a:pt x="11095" y="22189"/>
                    </a:cubicBezTo>
                    <a:cubicBezTo>
                      <a:pt x="14044" y="22189"/>
                      <a:pt x="16840" y="21064"/>
                      <a:pt x="18937" y="18967"/>
                    </a:cubicBezTo>
                    <a:lnTo>
                      <a:pt x="18937" y="189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2"/>
              <p:cNvSpPr/>
              <p:nvPr/>
            </p:nvSpPr>
            <p:spPr>
              <a:xfrm>
                <a:off x="7128125" y="3206150"/>
                <a:ext cx="277375" cy="474200"/>
              </a:xfrm>
              <a:custGeom>
                <a:avLst/>
                <a:gdLst/>
                <a:ahLst/>
                <a:cxnLst/>
                <a:rect l="l" t="t" r="r" b="b"/>
                <a:pathLst>
                  <a:path w="11095" h="18968" extrusionOk="0">
                    <a:moveTo>
                      <a:pt x="0" y="1"/>
                    </a:moveTo>
                    <a:lnTo>
                      <a:pt x="0" y="6931"/>
                    </a:lnTo>
                    <a:cubicBezTo>
                      <a:pt x="2280" y="6931"/>
                      <a:pt x="4195" y="8785"/>
                      <a:pt x="4195" y="11095"/>
                    </a:cubicBezTo>
                    <a:cubicBezTo>
                      <a:pt x="4195" y="12220"/>
                      <a:pt x="3769" y="13284"/>
                      <a:pt x="2979" y="14074"/>
                    </a:cubicBezTo>
                    <a:lnTo>
                      <a:pt x="7873" y="18967"/>
                    </a:lnTo>
                    <a:cubicBezTo>
                      <a:pt x="9970" y="16840"/>
                      <a:pt x="11095" y="14074"/>
                      <a:pt x="11095" y="11095"/>
                    </a:cubicBezTo>
                    <a:cubicBezTo>
                      <a:pt x="11095" y="4986"/>
                      <a:pt x="6110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2"/>
              <p:cNvSpPr/>
              <p:nvPr/>
            </p:nvSpPr>
            <p:spPr>
              <a:xfrm>
                <a:off x="5410750" y="2275300"/>
                <a:ext cx="587425" cy="587400"/>
              </a:xfrm>
              <a:custGeom>
                <a:avLst/>
                <a:gdLst/>
                <a:ahLst/>
                <a:cxnLst/>
                <a:rect l="l" t="t" r="r" b="b"/>
                <a:pathLst>
                  <a:path w="23497" h="23496" extrusionOk="0">
                    <a:moveTo>
                      <a:pt x="2281" y="0"/>
                    </a:moveTo>
                    <a:cubicBezTo>
                      <a:pt x="1034" y="0"/>
                      <a:pt x="1" y="1034"/>
                      <a:pt x="1" y="2280"/>
                    </a:cubicBezTo>
                    <a:lnTo>
                      <a:pt x="1" y="21216"/>
                    </a:lnTo>
                    <a:cubicBezTo>
                      <a:pt x="1" y="22462"/>
                      <a:pt x="1034" y="23496"/>
                      <a:pt x="2281" y="23496"/>
                    </a:cubicBezTo>
                    <a:lnTo>
                      <a:pt x="21217" y="23496"/>
                    </a:lnTo>
                    <a:cubicBezTo>
                      <a:pt x="22494" y="23496"/>
                      <a:pt x="23497" y="22462"/>
                      <a:pt x="23497" y="21216"/>
                    </a:cubicBezTo>
                    <a:lnTo>
                      <a:pt x="23497" y="2280"/>
                    </a:lnTo>
                    <a:cubicBezTo>
                      <a:pt x="23497" y="1034"/>
                      <a:pt x="22463" y="0"/>
                      <a:pt x="21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2"/>
              <p:cNvSpPr/>
              <p:nvPr/>
            </p:nvSpPr>
            <p:spPr>
              <a:xfrm>
                <a:off x="5434325" y="2298075"/>
                <a:ext cx="541825" cy="541825"/>
              </a:xfrm>
              <a:custGeom>
                <a:avLst/>
                <a:gdLst/>
                <a:ahLst/>
                <a:cxnLst/>
                <a:rect l="l" t="t" r="r" b="b"/>
                <a:pathLst>
                  <a:path w="21673" h="21673" extrusionOk="0">
                    <a:moveTo>
                      <a:pt x="1368" y="1"/>
                    </a:moveTo>
                    <a:cubicBezTo>
                      <a:pt x="608" y="1"/>
                      <a:pt x="0" y="609"/>
                      <a:pt x="0" y="1369"/>
                    </a:cubicBezTo>
                    <a:lnTo>
                      <a:pt x="0" y="20305"/>
                    </a:lnTo>
                    <a:cubicBezTo>
                      <a:pt x="0" y="21065"/>
                      <a:pt x="608" y="21673"/>
                      <a:pt x="1368" y="21673"/>
                    </a:cubicBezTo>
                    <a:lnTo>
                      <a:pt x="20305" y="21673"/>
                    </a:lnTo>
                    <a:cubicBezTo>
                      <a:pt x="21064" y="21673"/>
                      <a:pt x="21672" y="21065"/>
                      <a:pt x="21672" y="20305"/>
                    </a:cubicBezTo>
                    <a:lnTo>
                      <a:pt x="21672" y="1369"/>
                    </a:lnTo>
                    <a:cubicBezTo>
                      <a:pt x="21672" y="609"/>
                      <a:pt x="21064" y="1"/>
                      <a:pt x="20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2"/>
              <p:cNvSpPr/>
              <p:nvPr/>
            </p:nvSpPr>
            <p:spPr>
              <a:xfrm>
                <a:off x="5434325" y="2407500"/>
                <a:ext cx="541825" cy="432400"/>
              </a:xfrm>
              <a:custGeom>
                <a:avLst/>
                <a:gdLst/>
                <a:ahLst/>
                <a:cxnLst/>
                <a:rect l="l" t="t" r="r" b="b"/>
                <a:pathLst>
                  <a:path w="21673" h="17296" extrusionOk="0">
                    <a:moveTo>
                      <a:pt x="6809" y="1"/>
                    </a:moveTo>
                    <a:lnTo>
                      <a:pt x="0" y="10092"/>
                    </a:lnTo>
                    <a:lnTo>
                      <a:pt x="0" y="15959"/>
                    </a:lnTo>
                    <a:cubicBezTo>
                      <a:pt x="0" y="16688"/>
                      <a:pt x="608" y="17296"/>
                      <a:pt x="1368" y="17296"/>
                    </a:cubicBezTo>
                    <a:lnTo>
                      <a:pt x="20305" y="17296"/>
                    </a:lnTo>
                    <a:cubicBezTo>
                      <a:pt x="21064" y="17296"/>
                      <a:pt x="21672" y="16688"/>
                      <a:pt x="21672" y="15928"/>
                    </a:cubicBezTo>
                    <a:lnTo>
                      <a:pt x="21672" y="13071"/>
                    </a:lnTo>
                    <a:lnTo>
                      <a:pt x="16931" y="5958"/>
                    </a:lnTo>
                    <a:lnTo>
                      <a:pt x="13891" y="10487"/>
                    </a:lnTo>
                    <a:lnTo>
                      <a:pt x="13618" y="10092"/>
                    </a:lnTo>
                    <a:lnTo>
                      <a:pt x="68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2"/>
              <p:cNvSpPr/>
              <p:nvPr/>
            </p:nvSpPr>
            <p:spPr>
              <a:xfrm>
                <a:off x="5745125" y="2369525"/>
                <a:ext cx="1254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5016" extrusionOk="0">
                    <a:moveTo>
                      <a:pt x="2523" y="0"/>
                    </a:moveTo>
                    <a:cubicBezTo>
                      <a:pt x="1094" y="0"/>
                      <a:pt x="0" y="1094"/>
                      <a:pt x="0" y="2523"/>
                    </a:cubicBezTo>
                    <a:cubicBezTo>
                      <a:pt x="0" y="3921"/>
                      <a:pt x="1094" y="5015"/>
                      <a:pt x="2523" y="5015"/>
                    </a:cubicBezTo>
                    <a:cubicBezTo>
                      <a:pt x="3921" y="5015"/>
                      <a:pt x="5015" y="3891"/>
                      <a:pt x="5015" y="2523"/>
                    </a:cubicBezTo>
                    <a:cubicBezTo>
                      <a:pt x="5015" y="1155"/>
                      <a:pt x="3921" y="0"/>
                      <a:pt x="2523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2"/>
              <p:cNvSpPr/>
              <p:nvPr/>
            </p:nvSpPr>
            <p:spPr>
              <a:xfrm>
                <a:off x="7419925" y="1495650"/>
                <a:ext cx="637575" cy="637575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25503" extrusionOk="0">
                    <a:moveTo>
                      <a:pt x="2158" y="0"/>
                    </a:moveTo>
                    <a:cubicBezTo>
                      <a:pt x="942" y="0"/>
                      <a:pt x="0" y="1003"/>
                      <a:pt x="0" y="2158"/>
                    </a:cubicBezTo>
                    <a:lnTo>
                      <a:pt x="0" y="23344"/>
                    </a:lnTo>
                    <a:cubicBezTo>
                      <a:pt x="0" y="24560"/>
                      <a:pt x="973" y="25502"/>
                      <a:pt x="2158" y="25502"/>
                    </a:cubicBezTo>
                    <a:lnTo>
                      <a:pt x="23314" y="25502"/>
                    </a:lnTo>
                    <a:cubicBezTo>
                      <a:pt x="24530" y="25502"/>
                      <a:pt x="25502" y="24499"/>
                      <a:pt x="25502" y="23344"/>
                    </a:cubicBezTo>
                    <a:lnTo>
                      <a:pt x="25502" y="2158"/>
                    </a:lnTo>
                    <a:cubicBezTo>
                      <a:pt x="25502" y="942"/>
                      <a:pt x="24499" y="0"/>
                      <a:pt x="23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2"/>
              <p:cNvSpPr/>
              <p:nvPr/>
            </p:nvSpPr>
            <p:spPr>
              <a:xfrm>
                <a:off x="7537700" y="1604300"/>
                <a:ext cx="402775" cy="419500"/>
              </a:xfrm>
              <a:custGeom>
                <a:avLst/>
                <a:gdLst/>
                <a:ahLst/>
                <a:cxnLst/>
                <a:rect l="l" t="t" r="r" b="b"/>
                <a:pathLst>
                  <a:path w="16111" h="16780" extrusionOk="0">
                    <a:moveTo>
                      <a:pt x="8055" y="5685"/>
                    </a:moveTo>
                    <a:cubicBezTo>
                      <a:pt x="9514" y="5685"/>
                      <a:pt x="10761" y="6901"/>
                      <a:pt x="10761" y="8390"/>
                    </a:cubicBezTo>
                    <a:cubicBezTo>
                      <a:pt x="10761" y="9879"/>
                      <a:pt x="9545" y="11095"/>
                      <a:pt x="8055" y="11095"/>
                    </a:cubicBezTo>
                    <a:cubicBezTo>
                      <a:pt x="6566" y="11095"/>
                      <a:pt x="5350" y="9879"/>
                      <a:pt x="5350" y="8390"/>
                    </a:cubicBezTo>
                    <a:cubicBezTo>
                      <a:pt x="5350" y="6901"/>
                      <a:pt x="6566" y="5685"/>
                      <a:pt x="8055" y="5685"/>
                    </a:cubicBezTo>
                    <a:close/>
                    <a:moveTo>
                      <a:pt x="6536" y="1"/>
                    </a:moveTo>
                    <a:lnTo>
                      <a:pt x="6049" y="2280"/>
                    </a:lnTo>
                    <a:cubicBezTo>
                      <a:pt x="5168" y="2524"/>
                      <a:pt x="4408" y="2980"/>
                      <a:pt x="3770" y="3587"/>
                    </a:cubicBezTo>
                    <a:lnTo>
                      <a:pt x="1520" y="2858"/>
                    </a:lnTo>
                    <a:lnTo>
                      <a:pt x="1" y="5502"/>
                    </a:lnTo>
                    <a:lnTo>
                      <a:pt x="1733" y="7053"/>
                    </a:lnTo>
                    <a:cubicBezTo>
                      <a:pt x="1672" y="7478"/>
                      <a:pt x="1581" y="7934"/>
                      <a:pt x="1581" y="8390"/>
                    </a:cubicBezTo>
                    <a:cubicBezTo>
                      <a:pt x="1581" y="8846"/>
                      <a:pt x="1642" y="9302"/>
                      <a:pt x="1733" y="9727"/>
                    </a:cubicBezTo>
                    <a:lnTo>
                      <a:pt x="1" y="11278"/>
                    </a:lnTo>
                    <a:lnTo>
                      <a:pt x="1520" y="13892"/>
                    </a:lnTo>
                    <a:lnTo>
                      <a:pt x="3770" y="13162"/>
                    </a:lnTo>
                    <a:cubicBezTo>
                      <a:pt x="4408" y="13770"/>
                      <a:pt x="5198" y="14226"/>
                      <a:pt x="6049" y="14499"/>
                    </a:cubicBezTo>
                    <a:lnTo>
                      <a:pt x="6536" y="16779"/>
                    </a:lnTo>
                    <a:lnTo>
                      <a:pt x="9575" y="16779"/>
                    </a:lnTo>
                    <a:lnTo>
                      <a:pt x="10062" y="14499"/>
                    </a:lnTo>
                    <a:cubicBezTo>
                      <a:pt x="10943" y="14226"/>
                      <a:pt x="11703" y="13770"/>
                      <a:pt x="12341" y="13162"/>
                    </a:cubicBezTo>
                    <a:lnTo>
                      <a:pt x="14590" y="13892"/>
                    </a:lnTo>
                    <a:lnTo>
                      <a:pt x="16110" y="11278"/>
                    </a:lnTo>
                    <a:lnTo>
                      <a:pt x="14347" y="9727"/>
                    </a:lnTo>
                    <a:cubicBezTo>
                      <a:pt x="14439" y="9302"/>
                      <a:pt x="14499" y="8846"/>
                      <a:pt x="14499" y="8390"/>
                    </a:cubicBezTo>
                    <a:cubicBezTo>
                      <a:pt x="14499" y="7934"/>
                      <a:pt x="14469" y="7478"/>
                      <a:pt x="14347" y="7053"/>
                    </a:cubicBezTo>
                    <a:lnTo>
                      <a:pt x="16110" y="5502"/>
                    </a:lnTo>
                    <a:lnTo>
                      <a:pt x="14590" y="2858"/>
                    </a:lnTo>
                    <a:lnTo>
                      <a:pt x="12341" y="3587"/>
                    </a:lnTo>
                    <a:cubicBezTo>
                      <a:pt x="11703" y="2980"/>
                      <a:pt x="10913" y="2524"/>
                      <a:pt x="10062" y="2280"/>
                    </a:cubicBezTo>
                    <a:lnTo>
                      <a:pt x="95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2"/>
              <p:cNvSpPr/>
              <p:nvPr/>
            </p:nvSpPr>
            <p:spPr>
              <a:xfrm>
                <a:off x="5079450" y="1802650"/>
                <a:ext cx="85262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34105" h="6049" extrusionOk="0">
                    <a:moveTo>
                      <a:pt x="1824" y="0"/>
                    </a:moveTo>
                    <a:cubicBezTo>
                      <a:pt x="791" y="0"/>
                      <a:pt x="0" y="821"/>
                      <a:pt x="0" y="1824"/>
                    </a:cubicBezTo>
                    <a:lnTo>
                      <a:pt x="0" y="4225"/>
                    </a:lnTo>
                    <a:cubicBezTo>
                      <a:pt x="0" y="5228"/>
                      <a:pt x="821" y="6049"/>
                      <a:pt x="1824" y="6049"/>
                    </a:cubicBezTo>
                    <a:lnTo>
                      <a:pt x="32281" y="6049"/>
                    </a:lnTo>
                    <a:cubicBezTo>
                      <a:pt x="33284" y="6049"/>
                      <a:pt x="34104" y="5198"/>
                      <a:pt x="34104" y="4225"/>
                    </a:cubicBezTo>
                    <a:lnTo>
                      <a:pt x="34104" y="1824"/>
                    </a:lnTo>
                    <a:cubicBezTo>
                      <a:pt x="34104" y="790"/>
                      <a:pt x="33284" y="0"/>
                      <a:pt x="32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2"/>
              <p:cNvSpPr/>
              <p:nvPr/>
            </p:nvSpPr>
            <p:spPr>
              <a:xfrm>
                <a:off x="5140250" y="1868000"/>
                <a:ext cx="7302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29211" h="760" extrusionOk="0">
                    <a:moveTo>
                      <a:pt x="365" y="0"/>
                    </a:moveTo>
                    <a:cubicBezTo>
                      <a:pt x="152" y="0"/>
                      <a:pt x="0" y="182"/>
                      <a:pt x="0" y="395"/>
                    </a:cubicBezTo>
                    <a:cubicBezTo>
                      <a:pt x="0" y="608"/>
                      <a:pt x="182" y="760"/>
                      <a:pt x="365" y="760"/>
                    </a:cubicBezTo>
                    <a:lnTo>
                      <a:pt x="28846" y="760"/>
                    </a:lnTo>
                    <a:cubicBezTo>
                      <a:pt x="29028" y="760"/>
                      <a:pt x="29210" y="608"/>
                      <a:pt x="29210" y="395"/>
                    </a:cubicBezTo>
                    <a:cubicBezTo>
                      <a:pt x="29210" y="152"/>
                      <a:pt x="29028" y="0"/>
                      <a:pt x="28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2"/>
              <p:cNvSpPr/>
              <p:nvPr/>
            </p:nvSpPr>
            <p:spPr>
              <a:xfrm>
                <a:off x="5140250" y="1868750"/>
                <a:ext cx="1170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761" extrusionOk="0">
                    <a:moveTo>
                      <a:pt x="365" y="0"/>
                    </a:moveTo>
                    <a:cubicBezTo>
                      <a:pt x="182" y="0"/>
                      <a:pt x="0" y="152"/>
                      <a:pt x="0" y="396"/>
                    </a:cubicBezTo>
                    <a:cubicBezTo>
                      <a:pt x="0" y="578"/>
                      <a:pt x="152" y="760"/>
                      <a:pt x="365" y="760"/>
                    </a:cubicBezTo>
                    <a:lnTo>
                      <a:pt x="4681" y="760"/>
                    </a:lnTo>
                    <a:lnTo>
                      <a:pt x="4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2"/>
              <p:cNvSpPr/>
              <p:nvPr/>
            </p:nvSpPr>
            <p:spPr>
              <a:xfrm>
                <a:off x="5235225" y="1852800"/>
                <a:ext cx="49425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976" extrusionOk="0">
                    <a:moveTo>
                      <a:pt x="973" y="0"/>
                    </a:moveTo>
                    <a:cubicBezTo>
                      <a:pt x="426" y="0"/>
                      <a:pt x="1" y="456"/>
                      <a:pt x="1" y="973"/>
                    </a:cubicBezTo>
                    <a:cubicBezTo>
                      <a:pt x="1" y="1520"/>
                      <a:pt x="426" y="1976"/>
                      <a:pt x="973" y="1976"/>
                    </a:cubicBezTo>
                    <a:cubicBezTo>
                      <a:pt x="1520" y="1976"/>
                      <a:pt x="1976" y="1520"/>
                      <a:pt x="1976" y="973"/>
                    </a:cubicBezTo>
                    <a:cubicBezTo>
                      <a:pt x="1976" y="456"/>
                      <a:pt x="1520" y="0"/>
                      <a:pt x="9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2" name="Google Shape;882;p42"/>
              <p:cNvGrpSpPr/>
              <p:nvPr/>
            </p:nvGrpSpPr>
            <p:grpSpPr>
              <a:xfrm>
                <a:off x="6847314" y="2023795"/>
                <a:ext cx="622391" cy="623829"/>
                <a:chOff x="5096713" y="3964200"/>
                <a:chExt cx="324500" cy="325250"/>
              </a:xfrm>
            </p:grpSpPr>
            <p:sp>
              <p:nvSpPr>
                <p:cNvPr id="883" name="Google Shape;883;p42"/>
                <p:cNvSpPr/>
                <p:nvPr/>
              </p:nvSpPr>
              <p:spPr>
                <a:xfrm>
                  <a:off x="5096713" y="3964200"/>
                  <a:ext cx="324500" cy="3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0" h="13010" extrusionOk="0">
                      <a:moveTo>
                        <a:pt x="6445" y="699"/>
                      </a:moveTo>
                      <a:cubicBezTo>
                        <a:pt x="9636" y="699"/>
                        <a:pt x="12250" y="3313"/>
                        <a:pt x="12250" y="6505"/>
                      </a:cubicBezTo>
                      <a:cubicBezTo>
                        <a:pt x="12250" y="9697"/>
                        <a:pt x="9667" y="12311"/>
                        <a:pt x="6445" y="12311"/>
                      </a:cubicBezTo>
                      <a:cubicBezTo>
                        <a:pt x="3253" y="12311"/>
                        <a:pt x="639" y="9727"/>
                        <a:pt x="639" y="6505"/>
                      </a:cubicBezTo>
                      <a:cubicBezTo>
                        <a:pt x="639" y="3313"/>
                        <a:pt x="3253" y="699"/>
                        <a:pt x="6445" y="699"/>
                      </a:cubicBezTo>
                      <a:close/>
                      <a:moveTo>
                        <a:pt x="6475" y="0"/>
                      </a:moveTo>
                      <a:cubicBezTo>
                        <a:pt x="2919" y="0"/>
                        <a:pt x="1" y="2949"/>
                        <a:pt x="1" y="6505"/>
                      </a:cubicBezTo>
                      <a:cubicBezTo>
                        <a:pt x="1" y="10092"/>
                        <a:pt x="2888" y="13010"/>
                        <a:pt x="6475" y="13010"/>
                      </a:cubicBezTo>
                      <a:cubicBezTo>
                        <a:pt x="10062" y="13010"/>
                        <a:pt x="12980" y="10092"/>
                        <a:pt x="12980" y="6505"/>
                      </a:cubicBezTo>
                      <a:cubicBezTo>
                        <a:pt x="12980" y="2949"/>
                        <a:pt x="10062" y="0"/>
                        <a:pt x="64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42"/>
                <p:cNvSpPr/>
                <p:nvPr/>
              </p:nvSpPr>
              <p:spPr>
                <a:xfrm>
                  <a:off x="5185638" y="3964200"/>
                  <a:ext cx="144400" cy="3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13010" extrusionOk="0">
                      <a:moveTo>
                        <a:pt x="2888" y="699"/>
                      </a:moveTo>
                      <a:cubicBezTo>
                        <a:pt x="3952" y="699"/>
                        <a:pt x="5137" y="3101"/>
                        <a:pt x="5137" y="6505"/>
                      </a:cubicBezTo>
                      <a:cubicBezTo>
                        <a:pt x="5137" y="9940"/>
                        <a:pt x="3952" y="12311"/>
                        <a:pt x="2888" y="12311"/>
                      </a:cubicBezTo>
                      <a:cubicBezTo>
                        <a:pt x="1824" y="12311"/>
                        <a:pt x="638" y="9940"/>
                        <a:pt x="638" y="6505"/>
                      </a:cubicBezTo>
                      <a:cubicBezTo>
                        <a:pt x="638" y="3101"/>
                        <a:pt x="1824" y="699"/>
                        <a:pt x="2888" y="699"/>
                      </a:cubicBezTo>
                      <a:close/>
                      <a:moveTo>
                        <a:pt x="2888" y="0"/>
                      </a:moveTo>
                      <a:cubicBezTo>
                        <a:pt x="1307" y="0"/>
                        <a:pt x="0" y="2857"/>
                        <a:pt x="0" y="6505"/>
                      </a:cubicBezTo>
                      <a:cubicBezTo>
                        <a:pt x="0" y="10152"/>
                        <a:pt x="1307" y="13010"/>
                        <a:pt x="2888" y="13010"/>
                      </a:cubicBezTo>
                      <a:cubicBezTo>
                        <a:pt x="4499" y="13010"/>
                        <a:pt x="5775" y="10152"/>
                        <a:pt x="5775" y="6505"/>
                      </a:cubicBezTo>
                      <a:cubicBezTo>
                        <a:pt x="5775" y="2857"/>
                        <a:pt x="4529" y="0"/>
                        <a:pt x="28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42"/>
                <p:cNvSpPr/>
                <p:nvPr/>
              </p:nvSpPr>
              <p:spPr>
                <a:xfrm>
                  <a:off x="5104313" y="4119225"/>
                  <a:ext cx="307800" cy="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2" h="639" extrusionOk="0">
                      <a:moveTo>
                        <a:pt x="1" y="0"/>
                      </a:moveTo>
                      <a:lnTo>
                        <a:pt x="1" y="638"/>
                      </a:lnTo>
                      <a:lnTo>
                        <a:pt x="12311" y="638"/>
                      </a:lnTo>
                      <a:lnTo>
                        <a:pt x="12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42"/>
                <p:cNvSpPr/>
                <p:nvPr/>
              </p:nvSpPr>
              <p:spPr>
                <a:xfrm>
                  <a:off x="5136238" y="4023475"/>
                  <a:ext cx="243200" cy="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733" extrusionOk="0">
                      <a:moveTo>
                        <a:pt x="456" y="0"/>
                      </a:moveTo>
                      <a:lnTo>
                        <a:pt x="0" y="456"/>
                      </a:lnTo>
                      <a:cubicBezTo>
                        <a:pt x="31" y="486"/>
                        <a:pt x="1307" y="1733"/>
                        <a:pt x="4864" y="1733"/>
                      </a:cubicBezTo>
                      <a:cubicBezTo>
                        <a:pt x="8420" y="1733"/>
                        <a:pt x="9697" y="486"/>
                        <a:pt x="9727" y="456"/>
                      </a:cubicBezTo>
                      <a:lnTo>
                        <a:pt x="9271" y="0"/>
                      </a:lnTo>
                      <a:cubicBezTo>
                        <a:pt x="9271" y="0"/>
                        <a:pt x="8147" y="1094"/>
                        <a:pt x="4864" y="1094"/>
                      </a:cubicBezTo>
                      <a:cubicBezTo>
                        <a:pt x="1581" y="1094"/>
                        <a:pt x="456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42"/>
                <p:cNvSpPr/>
                <p:nvPr/>
              </p:nvSpPr>
              <p:spPr>
                <a:xfrm>
                  <a:off x="5136238" y="4187600"/>
                  <a:ext cx="243200" cy="4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764" extrusionOk="0">
                      <a:moveTo>
                        <a:pt x="4864" y="1"/>
                      </a:moveTo>
                      <a:cubicBezTo>
                        <a:pt x="1277" y="1"/>
                        <a:pt x="31" y="1247"/>
                        <a:pt x="0" y="1308"/>
                      </a:cubicBezTo>
                      <a:lnTo>
                        <a:pt x="456" y="1764"/>
                      </a:lnTo>
                      <a:cubicBezTo>
                        <a:pt x="456" y="1764"/>
                        <a:pt x="1581" y="639"/>
                        <a:pt x="4864" y="639"/>
                      </a:cubicBezTo>
                      <a:cubicBezTo>
                        <a:pt x="8147" y="639"/>
                        <a:pt x="9271" y="1764"/>
                        <a:pt x="9271" y="1764"/>
                      </a:cubicBezTo>
                      <a:lnTo>
                        <a:pt x="9727" y="1308"/>
                      </a:lnTo>
                      <a:cubicBezTo>
                        <a:pt x="9697" y="1247"/>
                        <a:pt x="8450" y="1"/>
                        <a:pt x="4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8" name="Google Shape;888;p42"/>
            <p:cNvGrpSpPr/>
            <p:nvPr/>
          </p:nvGrpSpPr>
          <p:grpSpPr>
            <a:xfrm>
              <a:off x="6016600" y="1843700"/>
              <a:ext cx="541250" cy="541250"/>
              <a:chOff x="4166475" y="4220125"/>
              <a:chExt cx="541250" cy="541250"/>
            </a:xfrm>
          </p:grpSpPr>
          <p:sp>
            <p:nvSpPr>
              <p:cNvPr id="889" name="Google Shape;889;p42"/>
              <p:cNvSpPr/>
              <p:nvPr/>
            </p:nvSpPr>
            <p:spPr>
              <a:xfrm>
                <a:off x="4220675" y="4597075"/>
                <a:ext cx="110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37" extrusionOk="0">
                    <a:moveTo>
                      <a:pt x="2202" y="0"/>
                    </a:moveTo>
                    <a:cubicBezTo>
                      <a:pt x="968" y="0"/>
                      <a:pt x="1" y="1001"/>
                      <a:pt x="1" y="2235"/>
                    </a:cubicBezTo>
                    <a:cubicBezTo>
                      <a:pt x="1" y="3436"/>
                      <a:pt x="968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2"/>
              <p:cNvSpPr/>
              <p:nvPr/>
            </p:nvSpPr>
            <p:spPr>
              <a:xfrm>
                <a:off x="4542575" y="4275175"/>
                <a:ext cx="11010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437" extrusionOk="0">
                    <a:moveTo>
                      <a:pt x="2202" y="0"/>
                    </a:moveTo>
                    <a:cubicBezTo>
                      <a:pt x="1001" y="0"/>
                      <a:pt x="1" y="1001"/>
                      <a:pt x="1" y="2235"/>
                    </a:cubicBezTo>
                    <a:cubicBezTo>
                      <a:pt x="1" y="3436"/>
                      <a:pt x="1001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2"/>
              <p:cNvSpPr/>
              <p:nvPr/>
            </p:nvSpPr>
            <p:spPr>
              <a:xfrm>
                <a:off x="4212900" y="4273500"/>
                <a:ext cx="44840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7936" h="17380" extrusionOk="0">
                    <a:moveTo>
                      <a:pt x="4232" y="0"/>
                    </a:moveTo>
                    <a:cubicBezTo>
                      <a:pt x="1893" y="0"/>
                      <a:pt x="1" y="2078"/>
                      <a:pt x="312" y="4504"/>
                    </a:cubicBezTo>
                    <a:cubicBezTo>
                      <a:pt x="512" y="6238"/>
                      <a:pt x="1880" y="7673"/>
                      <a:pt x="3648" y="7906"/>
                    </a:cubicBezTo>
                    <a:cubicBezTo>
                      <a:pt x="3881" y="7956"/>
                      <a:pt x="4106" y="7981"/>
                      <a:pt x="4327" y="7981"/>
                    </a:cubicBezTo>
                    <a:cubicBezTo>
                      <a:pt x="4548" y="7981"/>
                      <a:pt x="4765" y="7956"/>
                      <a:pt x="4982" y="7906"/>
                    </a:cubicBezTo>
                    <a:cubicBezTo>
                      <a:pt x="5197" y="7868"/>
                      <a:pt x="5413" y="7849"/>
                      <a:pt x="5628" y="7849"/>
                    </a:cubicBezTo>
                    <a:cubicBezTo>
                      <a:pt x="6713" y="7849"/>
                      <a:pt x="7772" y="8322"/>
                      <a:pt x="8551" y="9074"/>
                    </a:cubicBezTo>
                    <a:cubicBezTo>
                      <a:pt x="9485" y="10008"/>
                      <a:pt x="9985" y="11342"/>
                      <a:pt x="9719" y="12676"/>
                    </a:cubicBezTo>
                    <a:cubicBezTo>
                      <a:pt x="9652" y="13077"/>
                      <a:pt x="9652" y="13544"/>
                      <a:pt x="9719" y="14011"/>
                    </a:cubicBezTo>
                    <a:cubicBezTo>
                      <a:pt x="9985" y="15745"/>
                      <a:pt x="11453" y="17146"/>
                      <a:pt x="13154" y="17346"/>
                    </a:cubicBezTo>
                    <a:cubicBezTo>
                      <a:pt x="13328" y="17369"/>
                      <a:pt x="13501" y="17380"/>
                      <a:pt x="13671" y="17380"/>
                    </a:cubicBezTo>
                    <a:cubicBezTo>
                      <a:pt x="16014" y="17380"/>
                      <a:pt x="17935" y="15302"/>
                      <a:pt x="17624" y="12876"/>
                    </a:cubicBezTo>
                    <a:cubicBezTo>
                      <a:pt x="17391" y="11142"/>
                      <a:pt x="16023" y="9708"/>
                      <a:pt x="14289" y="9474"/>
                    </a:cubicBezTo>
                    <a:cubicBezTo>
                      <a:pt x="14055" y="9424"/>
                      <a:pt x="13822" y="9399"/>
                      <a:pt x="13596" y="9399"/>
                    </a:cubicBezTo>
                    <a:cubicBezTo>
                      <a:pt x="13371" y="9399"/>
                      <a:pt x="13154" y="9424"/>
                      <a:pt x="12954" y="9474"/>
                    </a:cubicBezTo>
                    <a:cubicBezTo>
                      <a:pt x="12739" y="9513"/>
                      <a:pt x="12523" y="9531"/>
                      <a:pt x="12308" y="9531"/>
                    </a:cubicBezTo>
                    <a:cubicBezTo>
                      <a:pt x="11222" y="9531"/>
                      <a:pt x="10159" y="9058"/>
                      <a:pt x="9352" y="8306"/>
                    </a:cubicBezTo>
                    <a:cubicBezTo>
                      <a:pt x="8451" y="7372"/>
                      <a:pt x="7951" y="6038"/>
                      <a:pt x="8184" y="4704"/>
                    </a:cubicBezTo>
                    <a:cubicBezTo>
                      <a:pt x="8251" y="4304"/>
                      <a:pt x="8251" y="3837"/>
                      <a:pt x="8184" y="3370"/>
                    </a:cubicBezTo>
                    <a:cubicBezTo>
                      <a:pt x="7917" y="1635"/>
                      <a:pt x="6483" y="234"/>
                      <a:pt x="4748" y="34"/>
                    </a:cubicBezTo>
                    <a:cubicBezTo>
                      <a:pt x="4574" y="11"/>
                      <a:pt x="4402" y="0"/>
                      <a:pt x="4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2"/>
              <p:cNvSpPr/>
              <p:nvPr/>
            </p:nvSpPr>
            <p:spPr>
              <a:xfrm>
                <a:off x="4166475" y="4220125"/>
                <a:ext cx="541250" cy="541250"/>
              </a:xfrm>
              <a:custGeom>
                <a:avLst/>
                <a:gdLst/>
                <a:ahLst/>
                <a:cxnLst/>
                <a:rect l="l" t="t" r="r" b="b"/>
                <a:pathLst>
                  <a:path w="21650" h="21650" extrusionOk="0">
                    <a:moveTo>
                      <a:pt x="1669" y="334"/>
                    </a:moveTo>
                    <a:lnTo>
                      <a:pt x="1669" y="368"/>
                    </a:lnTo>
                    <a:lnTo>
                      <a:pt x="19982" y="368"/>
                    </a:lnTo>
                    <a:cubicBezTo>
                      <a:pt x="20682" y="368"/>
                      <a:pt x="21249" y="968"/>
                      <a:pt x="21249" y="1669"/>
                    </a:cubicBezTo>
                    <a:lnTo>
                      <a:pt x="21249" y="19948"/>
                    </a:lnTo>
                    <a:cubicBezTo>
                      <a:pt x="21249" y="20649"/>
                      <a:pt x="20682" y="21216"/>
                      <a:pt x="19982" y="21216"/>
                    </a:cubicBezTo>
                    <a:lnTo>
                      <a:pt x="1669" y="21216"/>
                    </a:lnTo>
                    <a:cubicBezTo>
                      <a:pt x="935" y="21216"/>
                      <a:pt x="368" y="20649"/>
                      <a:pt x="368" y="19948"/>
                    </a:cubicBezTo>
                    <a:lnTo>
                      <a:pt x="368" y="1635"/>
                    </a:lnTo>
                    <a:cubicBezTo>
                      <a:pt x="368" y="935"/>
                      <a:pt x="968" y="334"/>
                      <a:pt x="1669" y="334"/>
                    </a:cubicBezTo>
                    <a:close/>
                    <a:moveTo>
                      <a:pt x="1669" y="1"/>
                    </a:moveTo>
                    <a:cubicBezTo>
                      <a:pt x="735" y="1"/>
                      <a:pt x="1" y="768"/>
                      <a:pt x="1" y="1669"/>
                    </a:cubicBezTo>
                    <a:lnTo>
                      <a:pt x="1" y="19982"/>
                    </a:lnTo>
                    <a:cubicBezTo>
                      <a:pt x="1" y="20882"/>
                      <a:pt x="735" y="21650"/>
                      <a:pt x="1669" y="21650"/>
                    </a:cubicBezTo>
                    <a:lnTo>
                      <a:pt x="19982" y="21650"/>
                    </a:lnTo>
                    <a:cubicBezTo>
                      <a:pt x="20882" y="21650"/>
                      <a:pt x="21649" y="20882"/>
                      <a:pt x="21649" y="19982"/>
                    </a:cubicBezTo>
                    <a:lnTo>
                      <a:pt x="21649" y="1669"/>
                    </a:lnTo>
                    <a:cubicBezTo>
                      <a:pt x="21649" y="768"/>
                      <a:pt x="20882" y="1"/>
                      <a:pt x="199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3" name="Google Shape;893;p42"/>
          <p:cNvGrpSpPr/>
          <p:nvPr/>
        </p:nvGrpSpPr>
        <p:grpSpPr>
          <a:xfrm>
            <a:off x="4973975" y="1104475"/>
            <a:ext cx="3340050" cy="3198950"/>
            <a:chOff x="6927550" y="1252600"/>
            <a:chExt cx="3340050" cy="3198950"/>
          </a:xfrm>
        </p:grpSpPr>
        <p:sp>
          <p:nvSpPr>
            <p:cNvPr id="894" name="Google Shape;894;p42"/>
            <p:cNvSpPr/>
            <p:nvPr/>
          </p:nvSpPr>
          <p:spPr>
            <a:xfrm>
              <a:off x="6927550" y="1252600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0"/>
      <p:bldP spid="84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barras, Gráfico de embudo&#10;&#10;Descripción generada automáticamente">
            <a:extLst>
              <a:ext uri="{FF2B5EF4-FFF2-40B4-BE49-F238E27FC236}">
                <a16:creationId xmlns:a16="http://schemas.microsoft.com/office/drawing/2014/main" id="{15CC2C67-2666-040F-B8C0-0975E321E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/>
          <a:stretch/>
        </p:blipFill>
        <p:spPr>
          <a:xfrm>
            <a:off x="845996" y="1282490"/>
            <a:ext cx="4874010" cy="3224404"/>
          </a:xfrm>
          <a:prstGeom prst="rect">
            <a:avLst/>
          </a:prstGeom>
        </p:spPr>
      </p:pic>
      <p:grpSp>
        <p:nvGrpSpPr>
          <p:cNvPr id="5" name="Google Shape;1049;p52">
            <a:extLst>
              <a:ext uri="{FF2B5EF4-FFF2-40B4-BE49-F238E27FC236}">
                <a16:creationId xmlns:a16="http://schemas.microsoft.com/office/drawing/2014/main" id="{D05B6DD1-4BFA-2E24-2422-ED9FC53848CA}"/>
              </a:ext>
            </a:extLst>
          </p:cNvPr>
          <p:cNvGrpSpPr/>
          <p:nvPr/>
        </p:nvGrpSpPr>
        <p:grpSpPr>
          <a:xfrm>
            <a:off x="7994404" y="1608477"/>
            <a:ext cx="607200" cy="724250"/>
            <a:chOff x="2856400" y="1669525"/>
            <a:chExt cx="607200" cy="724250"/>
          </a:xfrm>
        </p:grpSpPr>
        <p:sp>
          <p:nvSpPr>
            <p:cNvPr id="6" name="Google Shape;1050;p52">
              <a:extLst>
                <a:ext uri="{FF2B5EF4-FFF2-40B4-BE49-F238E27FC236}">
                  <a16:creationId xmlns:a16="http://schemas.microsoft.com/office/drawing/2014/main" id="{D5EE7548-072A-62BA-56BA-1C7F1C7AD3AE}"/>
                </a:ext>
              </a:extLst>
            </p:cNvPr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1;p52">
              <a:extLst>
                <a:ext uri="{FF2B5EF4-FFF2-40B4-BE49-F238E27FC236}">
                  <a16:creationId xmlns:a16="http://schemas.microsoft.com/office/drawing/2014/main" id="{87835C97-E898-DC5D-0E49-03B9204355F1}"/>
                </a:ext>
              </a:extLst>
            </p:cNvPr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7AEF68BA-C6AC-97AF-E5F5-2D94B8ACBE20}"/>
              </a:ext>
            </a:extLst>
          </p:cNvPr>
          <p:cNvSpPr txBox="1">
            <a:spLocks/>
          </p:cNvSpPr>
          <p:nvPr/>
        </p:nvSpPr>
        <p:spPr>
          <a:xfrm>
            <a:off x="5720006" y="1848280"/>
            <a:ext cx="2654773" cy="253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El 8,54% de los hombres encuestados son analistas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El 7,18% de los encuestados no tiene empleo</a:t>
            </a:r>
          </a:p>
        </p:txBody>
      </p:sp>
    </p:spTree>
    <p:extLst>
      <p:ext uri="{BB962C8B-B14F-4D97-AF65-F5344CB8AC3E}">
        <p14:creationId xmlns:p14="http://schemas.microsoft.com/office/powerpoint/2010/main" val="16745648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049;p52">
            <a:extLst>
              <a:ext uri="{FF2B5EF4-FFF2-40B4-BE49-F238E27FC236}">
                <a16:creationId xmlns:a16="http://schemas.microsoft.com/office/drawing/2014/main" id="{D05B6DD1-4BFA-2E24-2422-ED9FC53848CA}"/>
              </a:ext>
            </a:extLst>
          </p:cNvPr>
          <p:cNvGrpSpPr/>
          <p:nvPr/>
        </p:nvGrpSpPr>
        <p:grpSpPr>
          <a:xfrm>
            <a:off x="7994404" y="1608477"/>
            <a:ext cx="607200" cy="724250"/>
            <a:chOff x="2856400" y="1669525"/>
            <a:chExt cx="607200" cy="724250"/>
          </a:xfrm>
        </p:grpSpPr>
        <p:sp>
          <p:nvSpPr>
            <p:cNvPr id="6" name="Google Shape;1050;p52">
              <a:extLst>
                <a:ext uri="{FF2B5EF4-FFF2-40B4-BE49-F238E27FC236}">
                  <a16:creationId xmlns:a16="http://schemas.microsoft.com/office/drawing/2014/main" id="{D5EE7548-072A-62BA-56BA-1C7F1C7AD3AE}"/>
                </a:ext>
              </a:extLst>
            </p:cNvPr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1;p52">
              <a:extLst>
                <a:ext uri="{FF2B5EF4-FFF2-40B4-BE49-F238E27FC236}">
                  <a16:creationId xmlns:a16="http://schemas.microsoft.com/office/drawing/2014/main" id="{87835C97-E898-DC5D-0E49-03B9204355F1}"/>
                </a:ext>
              </a:extLst>
            </p:cNvPr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7AEF68BA-C6AC-97AF-E5F5-2D94B8ACBE20}"/>
              </a:ext>
            </a:extLst>
          </p:cNvPr>
          <p:cNvSpPr txBox="1">
            <a:spLocks/>
          </p:cNvSpPr>
          <p:nvPr/>
        </p:nvSpPr>
        <p:spPr>
          <a:xfrm>
            <a:off x="5720006" y="1848280"/>
            <a:ext cx="2654773" cy="253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El 10,32% de las mujeres de la encuesta son Analistas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El 9,46% de las encuestadas no tiene empleo</a:t>
            </a:r>
          </a:p>
        </p:txBody>
      </p:sp>
      <p:pic>
        <p:nvPicPr>
          <p:cNvPr id="9" name="Imagen 8" descr="Gráfico, Gráfico de barras, Gráfico de embudo&#10;&#10;Descripción generada automáticamente">
            <a:extLst>
              <a:ext uri="{FF2B5EF4-FFF2-40B4-BE49-F238E27FC236}">
                <a16:creationId xmlns:a16="http://schemas.microsoft.com/office/drawing/2014/main" id="{91605B7B-E06C-A1AD-32AA-D5E9541C5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"/>
          <a:stretch/>
        </p:blipFill>
        <p:spPr>
          <a:xfrm>
            <a:off x="769221" y="1228099"/>
            <a:ext cx="4950785" cy="35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487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59"/>
          <p:cNvSpPr/>
          <p:nvPr/>
        </p:nvSpPr>
        <p:spPr>
          <a:xfrm>
            <a:off x="5277472" y="3371104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59"/>
          <p:cNvSpPr/>
          <p:nvPr/>
        </p:nvSpPr>
        <p:spPr>
          <a:xfrm>
            <a:off x="1670589" y="1861917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59"/>
          <p:cNvSpPr/>
          <p:nvPr/>
        </p:nvSpPr>
        <p:spPr>
          <a:xfrm>
            <a:off x="5177839" y="1861917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59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RESUMEN</a:t>
            </a:r>
            <a:endParaRPr dirty="0"/>
          </a:p>
        </p:txBody>
      </p:sp>
      <p:sp>
        <p:nvSpPr>
          <p:cNvPr id="1194" name="Google Shape;1194;p59"/>
          <p:cNvSpPr txBox="1">
            <a:spLocks noGrp="1"/>
          </p:cNvSpPr>
          <p:nvPr>
            <p:ph type="title" idx="2"/>
          </p:nvPr>
        </p:nvSpPr>
        <p:spPr>
          <a:xfrm>
            <a:off x="1691745" y="1903017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Género</a:t>
            </a:r>
            <a:endParaRPr dirty="0"/>
          </a:p>
        </p:txBody>
      </p:sp>
      <p:sp>
        <p:nvSpPr>
          <p:cNvPr id="1195" name="Google Shape;1195;p59"/>
          <p:cNvSpPr txBox="1">
            <a:spLocks noGrp="1"/>
          </p:cNvSpPr>
          <p:nvPr>
            <p:ph type="subTitle" idx="1"/>
          </p:nvPr>
        </p:nvSpPr>
        <p:spPr>
          <a:xfrm>
            <a:off x="1691745" y="22693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El género predominante en esta encuesta es el masculino.</a:t>
            </a:r>
            <a:endParaRPr dirty="0"/>
          </a:p>
        </p:txBody>
      </p:sp>
      <p:sp>
        <p:nvSpPr>
          <p:cNvPr id="1196" name="Google Shape;1196;p59"/>
          <p:cNvSpPr txBox="1">
            <a:spLocks noGrp="1"/>
          </p:cNvSpPr>
          <p:nvPr>
            <p:ph type="title" idx="3"/>
          </p:nvPr>
        </p:nvSpPr>
        <p:spPr>
          <a:xfrm>
            <a:off x="5198995" y="1903017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Lenguajes</a:t>
            </a:r>
            <a:endParaRPr dirty="0"/>
          </a:p>
        </p:txBody>
      </p:sp>
      <p:sp>
        <p:nvSpPr>
          <p:cNvPr id="1197" name="Google Shape;1197;p59"/>
          <p:cNvSpPr txBox="1">
            <a:spLocks noGrp="1"/>
          </p:cNvSpPr>
          <p:nvPr>
            <p:ph type="subTitle" idx="4"/>
          </p:nvPr>
        </p:nvSpPr>
        <p:spPr>
          <a:xfrm>
            <a:off x="5198995" y="22693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Python y SQL son los lenguajes más utilizados</a:t>
            </a:r>
            <a:endParaRPr dirty="0"/>
          </a:p>
        </p:txBody>
      </p:sp>
      <p:sp>
        <p:nvSpPr>
          <p:cNvPr id="1198" name="Google Shape;1198;p59"/>
          <p:cNvSpPr txBox="1">
            <a:spLocks noGrp="1"/>
          </p:cNvSpPr>
          <p:nvPr>
            <p:ph type="title" idx="5"/>
          </p:nvPr>
        </p:nvSpPr>
        <p:spPr>
          <a:xfrm>
            <a:off x="5319772" y="3404389"/>
            <a:ext cx="2256900" cy="260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Oportunidades</a:t>
            </a:r>
            <a:endParaRPr dirty="0"/>
          </a:p>
        </p:txBody>
      </p:sp>
      <p:sp>
        <p:nvSpPr>
          <p:cNvPr id="1199" name="Google Shape;1199;p59"/>
          <p:cNvSpPr txBox="1">
            <a:spLocks noGrp="1"/>
          </p:cNvSpPr>
          <p:nvPr>
            <p:ph type="subTitle" idx="6"/>
          </p:nvPr>
        </p:nvSpPr>
        <p:spPr>
          <a:xfrm>
            <a:off x="1581538" y="3933619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La mayor parte de los encuestados no superan los 3 años de experiencia.</a:t>
            </a:r>
            <a:endParaRPr dirty="0"/>
          </a:p>
        </p:txBody>
      </p:sp>
      <p:grpSp>
        <p:nvGrpSpPr>
          <p:cNvPr id="1211" name="Google Shape;1211;p59"/>
          <p:cNvGrpSpPr/>
          <p:nvPr/>
        </p:nvGrpSpPr>
        <p:grpSpPr>
          <a:xfrm>
            <a:off x="6276155" y="3052960"/>
            <a:ext cx="342632" cy="226264"/>
            <a:chOff x="5358450" y="4015675"/>
            <a:chExt cx="289875" cy="191425"/>
          </a:xfrm>
        </p:grpSpPr>
        <p:sp>
          <p:nvSpPr>
            <p:cNvPr id="1212" name="Google Shape;1212;p59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59"/>
          <p:cNvGrpSpPr/>
          <p:nvPr/>
        </p:nvGrpSpPr>
        <p:grpSpPr>
          <a:xfrm>
            <a:off x="902825" y="1521400"/>
            <a:ext cx="7411200" cy="2782025"/>
            <a:chOff x="2856400" y="1669525"/>
            <a:chExt cx="7411200" cy="2782025"/>
          </a:xfrm>
        </p:grpSpPr>
        <p:sp>
          <p:nvSpPr>
            <p:cNvPr id="1225" name="Google Shape;1225;p59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8243;p119">
            <a:extLst>
              <a:ext uri="{FF2B5EF4-FFF2-40B4-BE49-F238E27FC236}">
                <a16:creationId xmlns:a16="http://schemas.microsoft.com/office/drawing/2014/main" id="{0DE08526-2D27-B938-6789-D3BCCE373053}"/>
              </a:ext>
            </a:extLst>
          </p:cNvPr>
          <p:cNvGrpSpPr/>
          <p:nvPr/>
        </p:nvGrpSpPr>
        <p:grpSpPr>
          <a:xfrm>
            <a:off x="2624341" y="1381396"/>
            <a:ext cx="368186" cy="364224"/>
            <a:chOff x="-64406125" y="3362225"/>
            <a:chExt cx="318225" cy="314800"/>
          </a:xfrm>
          <a:solidFill>
            <a:srgbClr val="FF9933"/>
          </a:solidFill>
        </p:grpSpPr>
        <p:sp>
          <p:nvSpPr>
            <p:cNvPr id="45" name="Google Shape;8244;p119">
              <a:extLst>
                <a:ext uri="{FF2B5EF4-FFF2-40B4-BE49-F238E27FC236}">
                  <a16:creationId xmlns:a16="http://schemas.microsoft.com/office/drawing/2014/main" id="{64C0B2FC-F748-92A3-3460-ECC227DEF680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45;p119">
              <a:extLst>
                <a:ext uri="{FF2B5EF4-FFF2-40B4-BE49-F238E27FC236}">
                  <a16:creationId xmlns:a16="http://schemas.microsoft.com/office/drawing/2014/main" id="{EA5F2889-805A-A8B9-B51F-293F3DFD5B1C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0334;p123">
            <a:extLst>
              <a:ext uri="{FF2B5EF4-FFF2-40B4-BE49-F238E27FC236}">
                <a16:creationId xmlns:a16="http://schemas.microsoft.com/office/drawing/2014/main" id="{B70B9756-4D21-9524-B481-B2E1F1534ACC}"/>
              </a:ext>
            </a:extLst>
          </p:cNvPr>
          <p:cNvGrpSpPr/>
          <p:nvPr/>
        </p:nvGrpSpPr>
        <p:grpSpPr>
          <a:xfrm>
            <a:off x="6151475" y="1306200"/>
            <a:ext cx="424159" cy="419659"/>
            <a:chOff x="-1182750" y="3962900"/>
            <a:chExt cx="294575" cy="291450"/>
          </a:xfrm>
          <a:solidFill>
            <a:srgbClr val="FF9933"/>
          </a:solidFill>
        </p:grpSpPr>
        <p:sp>
          <p:nvSpPr>
            <p:cNvPr id="48" name="Google Shape;10335;p123">
              <a:extLst>
                <a:ext uri="{FF2B5EF4-FFF2-40B4-BE49-F238E27FC236}">
                  <a16:creationId xmlns:a16="http://schemas.microsoft.com/office/drawing/2014/main" id="{D7045A3B-B329-4F45-0FF3-6CA8C65369FC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36;p123">
              <a:extLst>
                <a:ext uri="{FF2B5EF4-FFF2-40B4-BE49-F238E27FC236}">
                  <a16:creationId xmlns:a16="http://schemas.microsoft.com/office/drawing/2014/main" id="{B8B85621-7C04-1C76-0668-223E4AD3A0FA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37;p123">
              <a:extLst>
                <a:ext uri="{FF2B5EF4-FFF2-40B4-BE49-F238E27FC236}">
                  <a16:creationId xmlns:a16="http://schemas.microsoft.com/office/drawing/2014/main" id="{5C64F2EC-8EB4-7244-8A0F-5050A453D2D1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38;p123">
              <a:extLst>
                <a:ext uri="{FF2B5EF4-FFF2-40B4-BE49-F238E27FC236}">
                  <a16:creationId xmlns:a16="http://schemas.microsoft.com/office/drawing/2014/main" id="{0285D7EE-17B9-987F-3F02-074EC82F3452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39;p123">
              <a:extLst>
                <a:ext uri="{FF2B5EF4-FFF2-40B4-BE49-F238E27FC236}">
                  <a16:creationId xmlns:a16="http://schemas.microsoft.com/office/drawing/2014/main" id="{9B2BDD2D-770E-575D-576A-D868DFE6FA7B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40;p123">
              <a:extLst>
                <a:ext uri="{FF2B5EF4-FFF2-40B4-BE49-F238E27FC236}">
                  <a16:creationId xmlns:a16="http://schemas.microsoft.com/office/drawing/2014/main" id="{A756DEA9-A4D3-E79B-224A-D06F1FE81D96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41;p123">
              <a:extLst>
                <a:ext uri="{FF2B5EF4-FFF2-40B4-BE49-F238E27FC236}">
                  <a16:creationId xmlns:a16="http://schemas.microsoft.com/office/drawing/2014/main" id="{0BEDA28F-80CE-912B-37EB-479311EAE25E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199;p59">
            <a:extLst>
              <a:ext uri="{FF2B5EF4-FFF2-40B4-BE49-F238E27FC236}">
                <a16:creationId xmlns:a16="http://schemas.microsoft.com/office/drawing/2014/main" id="{19B1E6BA-9873-00C0-6691-2D1FBEF8CDD9}"/>
              </a:ext>
            </a:extLst>
          </p:cNvPr>
          <p:cNvSpPr txBox="1">
            <a:spLocks/>
          </p:cNvSpPr>
          <p:nvPr/>
        </p:nvSpPr>
        <p:spPr>
          <a:xfrm>
            <a:off x="5370246" y="3894571"/>
            <a:ext cx="2256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s-ES" sz="1200" dirty="0"/>
              <a:t>La posibilidad de inserción de nuevas profesionales - teniendo en cuenta la demanda y la experiencia requerida - parece positiva.</a:t>
            </a:r>
          </a:p>
        </p:txBody>
      </p:sp>
      <p:sp>
        <p:nvSpPr>
          <p:cNvPr id="56" name="Google Shape;1189;p59">
            <a:extLst>
              <a:ext uri="{FF2B5EF4-FFF2-40B4-BE49-F238E27FC236}">
                <a16:creationId xmlns:a16="http://schemas.microsoft.com/office/drawing/2014/main" id="{F7012C44-618F-98BE-7FC2-6986A391C748}"/>
              </a:ext>
            </a:extLst>
          </p:cNvPr>
          <p:cNvSpPr/>
          <p:nvPr/>
        </p:nvSpPr>
        <p:spPr>
          <a:xfrm>
            <a:off x="1671841" y="3462984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198;p59">
            <a:extLst>
              <a:ext uri="{FF2B5EF4-FFF2-40B4-BE49-F238E27FC236}">
                <a16:creationId xmlns:a16="http://schemas.microsoft.com/office/drawing/2014/main" id="{198C350E-D718-4109-B680-52A282433956}"/>
              </a:ext>
            </a:extLst>
          </p:cNvPr>
          <p:cNvSpPr txBox="1">
            <a:spLocks/>
          </p:cNvSpPr>
          <p:nvPr/>
        </p:nvSpPr>
        <p:spPr>
          <a:xfrm>
            <a:off x="1778401" y="3504084"/>
            <a:ext cx="2256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Experiencia</a:t>
            </a:r>
          </a:p>
        </p:txBody>
      </p:sp>
      <p:grpSp>
        <p:nvGrpSpPr>
          <p:cNvPr id="59" name="Google Shape;8532;p119">
            <a:extLst>
              <a:ext uri="{FF2B5EF4-FFF2-40B4-BE49-F238E27FC236}">
                <a16:creationId xmlns:a16="http://schemas.microsoft.com/office/drawing/2014/main" id="{B43675EF-F4AA-3C6B-C84E-44BAB0D3290E}"/>
              </a:ext>
            </a:extLst>
          </p:cNvPr>
          <p:cNvGrpSpPr/>
          <p:nvPr/>
        </p:nvGrpSpPr>
        <p:grpSpPr>
          <a:xfrm>
            <a:off x="2634325" y="3043223"/>
            <a:ext cx="348188" cy="349133"/>
            <a:chOff x="1674750" y="3254050"/>
            <a:chExt cx="294575" cy="295375"/>
          </a:xfrm>
          <a:solidFill>
            <a:srgbClr val="FF9933"/>
          </a:solidFill>
        </p:grpSpPr>
        <p:sp>
          <p:nvSpPr>
            <p:cNvPr id="60" name="Google Shape;8533;p119">
              <a:extLst>
                <a:ext uri="{FF2B5EF4-FFF2-40B4-BE49-F238E27FC236}">
                  <a16:creationId xmlns:a16="http://schemas.microsoft.com/office/drawing/2014/main" id="{7C9426D7-2F09-35AC-ABC5-1EB5E8ED1577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34;p119">
              <a:extLst>
                <a:ext uri="{FF2B5EF4-FFF2-40B4-BE49-F238E27FC236}">
                  <a16:creationId xmlns:a16="http://schemas.microsoft.com/office/drawing/2014/main" id="{24841AED-31A2-C0F1-AC2B-0C10F97AB755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35;p119">
              <a:extLst>
                <a:ext uri="{FF2B5EF4-FFF2-40B4-BE49-F238E27FC236}">
                  <a16:creationId xmlns:a16="http://schemas.microsoft.com/office/drawing/2014/main" id="{01BA35E8-5264-FF74-C84B-1ABDDB3E1E8E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4" grpId="0"/>
      <p:bldP spid="1195" grpId="0" build="p"/>
      <p:bldP spid="1196" grpId="0"/>
      <p:bldP spid="1197" grpId="0" build="p"/>
      <p:bldP spid="1198" grpId="0"/>
      <p:bldP spid="1199" grpId="0" build="p"/>
      <p:bldP spid="55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5"/>
          <p:cNvSpPr/>
          <p:nvPr/>
        </p:nvSpPr>
        <p:spPr>
          <a:xfrm>
            <a:off x="2497589" y="3103587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3810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5"/>
          <p:cNvSpPr txBox="1">
            <a:spLocks noGrp="1"/>
          </p:cNvSpPr>
          <p:nvPr>
            <p:ph type="title"/>
          </p:nvPr>
        </p:nvSpPr>
        <p:spPr>
          <a:xfrm>
            <a:off x="2781916" y="3160550"/>
            <a:ext cx="3414000" cy="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Equipo@brave.com</a:t>
            </a:r>
            <a:endParaRPr dirty="0"/>
          </a:p>
        </p:txBody>
      </p:sp>
      <p:sp>
        <p:nvSpPr>
          <p:cNvPr id="946" name="Google Shape;946;p45"/>
          <p:cNvSpPr txBox="1">
            <a:spLocks noGrp="1"/>
          </p:cNvSpPr>
          <p:nvPr>
            <p:ph type="subTitle" idx="1"/>
          </p:nvPr>
        </p:nvSpPr>
        <p:spPr>
          <a:xfrm>
            <a:off x="1909325" y="1464950"/>
            <a:ext cx="53322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Si necesitas contactar con nosotras, no dudes en escribirnos a nuestro email</a:t>
            </a:r>
            <a:endParaRPr dirty="0"/>
          </a:p>
        </p:txBody>
      </p:sp>
      <p:grpSp>
        <p:nvGrpSpPr>
          <p:cNvPr id="947" name="Google Shape;947;p45"/>
          <p:cNvGrpSpPr/>
          <p:nvPr/>
        </p:nvGrpSpPr>
        <p:grpSpPr>
          <a:xfrm>
            <a:off x="7104952" y="3350175"/>
            <a:ext cx="577500" cy="402300"/>
            <a:chOff x="7526575" y="2029150"/>
            <a:chExt cx="577500" cy="402300"/>
          </a:xfrm>
        </p:grpSpPr>
        <p:sp>
          <p:nvSpPr>
            <p:cNvPr id="948" name="Google Shape;948;p45"/>
            <p:cNvSpPr/>
            <p:nvPr/>
          </p:nvSpPr>
          <p:spPr>
            <a:xfrm>
              <a:off x="7526575" y="2029150"/>
              <a:ext cx="577500" cy="4023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7702784" y="2142466"/>
              <a:ext cx="216050" cy="190761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50" name="Google Shape;950;p45"/>
          <p:cNvGrpSpPr/>
          <p:nvPr/>
        </p:nvGrpSpPr>
        <p:grpSpPr>
          <a:xfrm>
            <a:off x="1501882" y="1640965"/>
            <a:ext cx="814886" cy="531898"/>
            <a:chOff x="4842900" y="2922987"/>
            <a:chExt cx="436632" cy="284986"/>
          </a:xfrm>
        </p:grpSpPr>
        <p:sp>
          <p:nvSpPr>
            <p:cNvPr id="951" name="Google Shape;951;p45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F3A7E0"/>
                </a:gs>
                <a:gs pos="100000">
                  <a:srgbClr val="DC3BB4"/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44523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62"/>
          <p:cNvGrpSpPr/>
          <p:nvPr/>
        </p:nvGrpSpPr>
        <p:grpSpPr>
          <a:xfrm>
            <a:off x="3628479" y="1110664"/>
            <a:ext cx="4682727" cy="2888594"/>
            <a:chOff x="5640373" y="688225"/>
            <a:chExt cx="4682727" cy="2888594"/>
          </a:xfrm>
        </p:grpSpPr>
        <p:sp>
          <p:nvSpPr>
            <p:cNvPr id="1313" name="Google Shape;1313;p62"/>
            <p:cNvSpPr/>
            <p:nvPr/>
          </p:nvSpPr>
          <p:spPr>
            <a:xfrm>
              <a:off x="9966675" y="6882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2"/>
            <p:cNvSpPr/>
            <p:nvPr/>
          </p:nvSpPr>
          <p:spPr>
            <a:xfrm>
              <a:off x="5640373" y="3326044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15" name="Google Shape;1315;p62"/>
          <p:cNvSpPr txBox="1">
            <a:spLocks noGrp="1"/>
          </p:cNvSpPr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¡Gracias!</a:t>
            </a:r>
            <a:endParaRPr dirty="0"/>
          </a:p>
        </p:txBody>
      </p:sp>
      <p:grpSp>
        <p:nvGrpSpPr>
          <p:cNvPr id="1316" name="Google Shape;1316;p62"/>
          <p:cNvGrpSpPr/>
          <p:nvPr/>
        </p:nvGrpSpPr>
        <p:grpSpPr>
          <a:xfrm>
            <a:off x="6975305" y="2615452"/>
            <a:ext cx="1335901" cy="888060"/>
            <a:chOff x="3903179" y="2390563"/>
            <a:chExt cx="1335901" cy="888060"/>
          </a:xfrm>
        </p:grpSpPr>
        <p:grpSp>
          <p:nvGrpSpPr>
            <p:cNvPr id="1317" name="Google Shape;1317;p62"/>
            <p:cNvGrpSpPr/>
            <p:nvPr/>
          </p:nvGrpSpPr>
          <p:grpSpPr>
            <a:xfrm>
              <a:off x="3903179" y="2390563"/>
              <a:ext cx="1335901" cy="888060"/>
              <a:chOff x="4981963" y="3755000"/>
              <a:chExt cx="1001575" cy="735575"/>
            </a:xfrm>
          </p:grpSpPr>
          <p:sp>
            <p:nvSpPr>
              <p:cNvPr id="1318" name="Google Shape;1318;p62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62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62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62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" name="Google Shape;1322;p62"/>
            <p:cNvGrpSpPr/>
            <p:nvPr/>
          </p:nvGrpSpPr>
          <p:grpSpPr>
            <a:xfrm>
              <a:off x="4037359" y="2434200"/>
              <a:ext cx="468224" cy="468207"/>
              <a:chOff x="5921438" y="1923500"/>
              <a:chExt cx="707500" cy="707475"/>
            </a:xfrm>
          </p:grpSpPr>
          <p:sp>
            <p:nvSpPr>
              <p:cNvPr id="1323" name="Google Shape;1323;p62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62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62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6" name="Google Shape;1326;p62"/>
            <p:cNvGrpSpPr/>
            <p:nvPr/>
          </p:nvGrpSpPr>
          <p:grpSpPr>
            <a:xfrm>
              <a:off x="4571821" y="2645769"/>
              <a:ext cx="500473" cy="228451"/>
              <a:chOff x="5092913" y="4207125"/>
              <a:chExt cx="779675" cy="189225"/>
            </a:xfrm>
          </p:grpSpPr>
          <p:sp>
            <p:nvSpPr>
              <p:cNvPr id="1327" name="Google Shape;1327;p62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62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62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0" name="Google Shape;1330;p62"/>
            <p:cNvSpPr/>
            <p:nvPr/>
          </p:nvSpPr>
          <p:spPr>
            <a:xfrm>
              <a:off x="4571821" y="2548146"/>
              <a:ext cx="500473" cy="36732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62"/>
          <p:cNvGrpSpPr/>
          <p:nvPr/>
        </p:nvGrpSpPr>
        <p:grpSpPr>
          <a:xfrm>
            <a:off x="6820689" y="3338093"/>
            <a:ext cx="485166" cy="485122"/>
            <a:chOff x="3933325" y="3806050"/>
            <a:chExt cx="633707" cy="633733"/>
          </a:xfrm>
        </p:grpSpPr>
        <p:sp>
          <p:nvSpPr>
            <p:cNvPr id="1332" name="Google Shape;1332;p62"/>
            <p:cNvSpPr/>
            <p:nvPr/>
          </p:nvSpPr>
          <p:spPr>
            <a:xfrm>
              <a:off x="3933325" y="3806050"/>
              <a:ext cx="633707" cy="633733"/>
            </a:xfrm>
            <a:custGeom>
              <a:avLst/>
              <a:gdLst/>
              <a:ahLst/>
              <a:cxnLst/>
              <a:rect l="l" t="t" r="r" b="b"/>
              <a:pathLst>
                <a:path w="24986" h="24987" extrusionOk="0">
                  <a:moveTo>
                    <a:pt x="4863" y="1"/>
                  </a:moveTo>
                  <a:cubicBezTo>
                    <a:pt x="2158" y="1"/>
                    <a:pt x="0" y="2189"/>
                    <a:pt x="0" y="4864"/>
                  </a:cubicBezTo>
                  <a:lnTo>
                    <a:pt x="0" y="20123"/>
                  </a:lnTo>
                  <a:cubicBezTo>
                    <a:pt x="0" y="22828"/>
                    <a:pt x="2189" y="24986"/>
                    <a:pt x="4863" y="24986"/>
                  </a:cubicBezTo>
                  <a:lnTo>
                    <a:pt x="20122" y="24986"/>
                  </a:lnTo>
                  <a:cubicBezTo>
                    <a:pt x="22827" y="24986"/>
                    <a:pt x="24985" y="22828"/>
                    <a:pt x="24985" y="20123"/>
                  </a:cubicBezTo>
                  <a:lnTo>
                    <a:pt x="24985" y="4864"/>
                  </a:lnTo>
                  <a:cubicBezTo>
                    <a:pt x="24985" y="2159"/>
                    <a:pt x="22797" y="1"/>
                    <a:pt x="201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4038151" y="3846150"/>
              <a:ext cx="424036" cy="403974"/>
            </a:xfrm>
            <a:custGeom>
              <a:avLst/>
              <a:gdLst/>
              <a:ahLst/>
              <a:cxnLst/>
              <a:rect l="l" t="t" r="r" b="b"/>
              <a:pathLst>
                <a:path w="16719" h="15928" extrusionOk="0">
                  <a:moveTo>
                    <a:pt x="8360" y="0"/>
                  </a:moveTo>
                  <a:lnTo>
                    <a:pt x="5776" y="5259"/>
                  </a:lnTo>
                  <a:lnTo>
                    <a:pt x="1" y="6080"/>
                  </a:lnTo>
                  <a:lnTo>
                    <a:pt x="4196" y="10153"/>
                  </a:lnTo>
                  <a:lnTo>
                    <a:pt x="3192" y="15928"/>
                  </a:lnTo>
                  <a:lnTo>
                    <a:pt x="8360" y="13192"/>
                  </a:lnTo>
                  <a:lnTo>
                    <a:pt x="13527" y="15928"/>
                  </a:lnTo>
                  <a:lnTo>
                    <a:pt x="12554" y="10153"/>
                  </a:lnTo>
                  <a:lnTo>
                    <a:pt x="16719" y="6080"/>
                  </a:lnTo>
                  <a:lnTo>
                    <a:pt x="10943" y="5259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2"/>
            <p:cNvSpPr/>
            <p:nvPr/>
          </p:nvSpPr>
          <p:spPr>
            <a:xfrm>
              <a:off x="4079011" y="4365773"/>
              <a:ext cx="343865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4079011" y="4314869"/>
              <a:ext cx="343865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62"/>
          <p:cNvGrpSpPr/>
          <p:nvPr/>
        </p:nvGrpSpPr>
        <p:grpSpPr>
          <a:xfrm>
            <a:off x="1452304" y="2189678"/>
            <a:ext cx="1013848" cy="1013812"/>
            <a:chOff x="5146250" y="3137125"/>
            <a:chExt cx="707500" cy="707475"/>
          </a:xfrm>
        </p:grpSpPr>
        <p:sp>
          <p:nvSpPr>
            <p:cNvPr id="1337" name="Google Shape;1337;p62"/>
            <p:cNvSpPr/>
            <p:nvPr/>
          </p:nvSpPr>
          <p:spPr>
            <a:xfrm>
              <a:off x="5146250" y="3137125"/>
              <a:ext cx="707500" cy="707475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fill="none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2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2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fill="none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2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2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fill="none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2"/>
            <p:cNvSpPr/>
            <p:nvPr/>
          </p:nvSpPr>
          <p:spPr>
            <a:xfrm>
              <a:off x="5458575" y="3324050"/>
              <a:ext cx="86650" cy="101850"/>
            </a:xfrm>
            <a:custGeom>
              <a:avLst/>
              <a:gdLst/>
              <a:ahLst/>
              <a:cxnLst/>
              <a:rect l="l" t="t" r="r" b="b"/>
              <a:pathLst>
                <a:path w="3466" h="4074" extrusionOk="0">
                  <a:moveTo>
                    <a:pt x="3222" y="1703"/>
                  </a:moveTo>
                  <a:lnTo>
                    <a:pt x="578" y="152"/>
                  </a:lnTo>
                  <a:cubicBezTo>
                    <a:pt x="304" y="0"/>
                    <a:pt x="0" y="183"/>
                    <a:pt x="0" y="487"/>
                  </a:cubicBezTo>
                  <a:lnTo>
                    <a:pt x="0" y="3557"/>
                  </a:lnTo>
                  <a:cubicBezTo>
                    <a:pt x="0" y="3861"/>
                    <a:pt x="304" y="4073"/>
                    <a:pt x="578" y="3921"/>
                  </a:cubicBezTo>
                  <a:lnTo>
                    <a:pt x="3222" y="2341"/>
                  </a:lnTo>
                  <a:cubicBezTo>
                    <a:pt x="3466" y="2250"/>
                    <a:pt x="3466" y="1855"/>
                    <a:pt x="3222" y="1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2"/>
            <p:cNvSpPr/>
            <p:nvPr/>
          </p:nvSpPr>
          <p:spPr>
            <a:xfrm>
              <a:off x="5257200" y="3608250"/>
              <a:ext cx="484850" cy="25"/>
            </a:xfrm>
            <a:custGeom>
              <a:avLst/>
              <a:gdLst/>
              <a:ahLst/>
              <a:cxnLst/>
              <a:rect l="l" t="t" r="r" b="b"/>
              <a:pathLst>
                <a:path w="19394" h="1" fill="none" extrusionOk="0">
                  <a:moveTo>
                    <a:pt x="1" y="0"/>
                  </a:moveTo>
                  <a:lnTo>
                    <a:pt x="19393" y="0"/>
                  </a:lnTo>
                </a:path>
              </a:pathLst>
            </a:custGeom>
            <a:noFill/>
            <a:ln w="19000" cap="rnd" cmpd="sng">
              <a:solidFill>
                <a:srgbClr val="DEDBF9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2"/>
            <p:cNvSpPr/>
            <p:nvPr/>
          </p:nvSpPr>
          <p:spPr>
            <a:xfrm>
              <a:off x="5257200" y="3608250"/>
              <a:ext cx="152775" cy="25"/>
            </a:xfrm>
            <a:custGeom>
              <a:avLst/>
              <a:gdLst/>
              <a:ahLst/>
              <a:cxnLst/>
              <a:rect l="l" t="t" r="r" b="b"/>
              <a:pathLst>
                <a:path w="6111" h="1" fill="none" extrusionOk="0">
                  <a:moveTo>
                    <a:pt x="1" y="0"/>
                  </a:moveTo>
                  <a:lnTo>
                    <a:pt x="6110" y="0"/>
                  </a:lnTo>
                </a:path>
              </a:pathLst>
            </a:custGeom>
            <a:noFill/>
            <a:ln w="19000" cap="rnd" cmpd="sng">
              <a:solidFill>
                <a:srgbClr val="D074B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2"/>
            <p:cNvSpPr/>
            <p:nvPr/>
          </p:nvSpPr>
          <p:spPr>
            <a:xfrm>
              <a:off x="5365100" y="3576325"/>
              <a:ext cx="63100" cy="63100"/>
            </a:xfrm>
            <a:custGeom>
              <a:avLst/>
              <a:gdLst/>
              <a:ahLst/>
              <a:cxnLst/>
              <a:rect l="l" t="t" r="r" b="b"/>
              <a:pathLst>
                <a:path w="2524" h="2524" extrusionOk="0">
                  <a:moveTo>
                    <a:pt x="2524" y="1277"/>
                  </a:moveTo>
                  <a:cubicBezTo>
                    <a:pt x="2524" y="1976"/>
                    <a:pt x="1977" y="2524"/>
                    <a:pt x="1277" y="2524"/>
                  </a:cubicBezTo>
                  <a:cubicBezTo>
                    <a:pt x="578" y="2524"/>
                    <a:pt x="1" y="1976"/>
                    <a:pt x="1" y="1277"/>
                  </a:cubicBezTo>
                  <a:cubicBezTo>
                    <a:pt x="1" y="578"/>
                    <a:pt x="578" y="1"/>
                    <a:pt x="1277" y="1"/>
                  </a:cubicBezTo>
                  <a:cubicBezTo>
                    <a:pt x="1977" y="1"/>
                    <a:pt x="2524" y="578"/>
                    <a:pt x="2524" y="1277"/>
                  </a:cubicBezTo>
                  <a:close/>
                </a:path>
              </a:pathLst>
            </a:custGeom>
            <a:solidFill>
              <a:srgbClr val="DD81C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62"/>
          <p:cNvGrpSpPr/>
          <p:nvPr/>
        </p:nvGrpSpPr>
        <p:grpSpPr>
          <a:xfrm>
            <a:off x="1899866" y="3366483"/>
            <a:ext cx="1196850" cy="348800"/>
            <a:chOff x="2175350" y="3842350"/>
            <a:chExt cx="1196850" cy="348800"/>
          </a:xfrm>
        </p:grpSpPr>
        <p:sp>
          <p:nvSpPr>
            <p:cNvPr id="1349" name="Google Shape;1349;p62"/>
            <p:cNvSpPr/>
            <p:nvPr/>
          </p:nvSpPr>
          <p:spPr>
            <a:xfrm>
              <a:off x="2597075" y="3842350"/>
              <a:ext cx="348825" cy="348800"/>
            </a:xfrm>
            <a:custGeom>
              <a:avLst/>
              <a:gdLst/>
              <a:ahLst/>
              <a:cxnLst/>
              <a:rect l="l" t="t" r="r" b="b"/>
              <a:pathLst>
                <a:path w="13953" h="13952" extrusionOk="0">
                  <a:moveTo>
                    <a:pt x="10183" y="13952"/>
                  </a:moveTo>
                  <a:lnTo>
                    <a:pt x="3770" y="13952"/>
                  </a:lnTo>
                  <a:cubicBezTo>
                    <a:pt x="1673" y="13952"/>
                    <a:pt x="1" y="12280"/>
                    <a:pt x="1" y="10183"/>
                  </a:cubicBezTo>
                  <a:lnTo>
                    <a:pt x="1" y="3769"/>
                  </a:lnTo>
                  <a:cubicBezTo>
                    <a:pt x="1" y="1672"/>
                    <a:pt x="1673" y="0"/>
                    <a:pt x="3770" y="0"/>
                  </a:cubicBezTo>
                  <a:lnTo>
                    <a:pt x="10183" y="0"/>
                  </a:lnTo>
                  <a:cubicBezTo>
                    <a:pt x="12281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1" y="13952"/>
                    <a:pt x="10183" y="139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2"/>
            <p:cNvSpPr/>
            <p:nvPr/>
          </p:nvSpPr>
          <p:spPr>
            <a:xfrm>
              <a:off x="2673075" y="3915300"/>
              <a:ext cx="201400" cy="201375"/>
            </a:xfrm>
            <a:custGeom>
              <a:avLst/>
              <a:gdLst/>
              <a:ahLst/>
              <a:cxnLst/>
              <a:rect l="l" t="t" r="r" b="b"/>
              <a:pathLst>
                <a:path w="8056" h="8055" extrusionOk="0">
                  <a:moveTo>
                    <a:pt x="4043" y="608"/>
                  </a:moveTo>
                  <a:cubicBezTo>
                    <a:pt x="5897" y="608"/>
                    <a:pt x="7447" y="2128"/>
                    <a:pt x="7447" y="4043"/>
                  </a:cubicBezTo>
                  <a:cubicBezTo>
                    <a:pt x="7447" y="5927"/>
                    <a:pt x="5897" y="7447"/>
                    <a:pt x="4043" y="7447"/>
                  </a:cubicBezTo>
                  <a:cubicBezTo>
                    <a:pt x="2128" y="7447"/>
                    <a:pt x="608" y="5897"/>
                    <a:pt x="608" y="4043"/>
                  </a:cubicBezTo>
                  <a:cubicBezTo>
                    <a:pt x="608" y="2128"/>
                    <a:pt x="2189" y="608"/>
                    <a:pt x="4043" y="608"/>
                  </a:cubicBezTo>
                  <a:close/>
                  <a:moveTo>
                    <a:pt x="4043" y="0"/>
                  </a:moveTo>
                  <a:cubicBezTo>
                    <a:pt x="1824" y="0"/>
                    <a:pt x="0" y="1793"/>
                    <a:pt x="0" y="4043"/>
                  </a:cubicBezTo>
                  <a:cubicBezTo>
                    <a:pt x="0" y="6231"/>
                    <a:pt x="1794" y="8055"/>
                    <a:pt x="4043" y="8055"/>
                  </a:cubicBezTo>
                  <a:cubicBezTo>
                    <a:pt x="6292" y="8055"/>
                    <a:pt x="8055" y="6292"/>
                    <a:pt x="8055" y="4043"/>
                  </a:cubicBezTo>
                  <a:cubicBezTo>
                    <a:pt x="8055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2750575" y="3973950"/>
              <a:ext cx="72975" cy="85600"/>
            </a:xfrm>
            <a:custGeom>
              <a:avLst/>
              <a:gdLst/>
              <a:ahLst/>
              <a:cxnLst/>
              <a:rect l="l" t="t" r="r" b="b"/>
              <a:pathLst>
                <a:path w="2919" h="3424" extrusionOk="0">
                  <a:moveTo>
                    <a:pt x="347" y="0"/>
                  </a:moveTo>
                  <a:cubicBezTo>
                    <a:pt x="172" y="0"/>
                    <a:pt x="1" y="154"/>
                    <a:pt x="1" y="359"/>
                  </a:cubicBezTo>
                  <a:lnTo>
                    <a:pt x="1" y="3065"/>
                  </a:lnTo>
                  <a:cubicBezTo>
                    <a:pt x="1" y="3270"/>
                    <a:pt x="172" y="3424"/>
                    <a:pt x="347" y="3424"/>
                  </a:cubicBezTo>
                  <a:cubicBezTo>
                    <a:pt x="405" y="3424"/>
                    <a:pt x="464" y="3407"/>
                    <a:pt x="517" y="3369"/>
                  </a:cubicBezTo>
                  <a:lnTo>
                    <a:pt x="2676" y="2001"/>
                  </a:lnTo>
                  <a:cubicBezTo>
                    <a:pt x="2919" y="1849"/>
                    <a:pt x="2919" y="1545"/>
                    <a:pt x="2676" y="1423"/>
                  </a:cubicBezTo>
                  <a:lnTo>
                    <a:pt x="517" y="55"/>
                  </a:lnTo>
                  <a:cubicBezTo>
                    <a:pt x="464" y="17"/>
                    <a:pt x="40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2"/>
            <p:cNvSpPr/>
            <p:nvPr/>
          </p:nvSpPr>
          <p:spPr>
            <a:xfrm>
              <a:off x="3024150" y="3842350"/>
              <a:ext cx="348050" cy="348800"/>
            </a:xfrm>
            <a:custGeom>
              <a:avLst/>
              <a:gdLst/>
              <a:ahLst/>
              <a:cxnLst/>
              <a:rect l="l" t="t" r="r" b="b"/>
              <a:pathLst>
                <a:path w="13922" h="13952" extrusionOk="0">
                  <a:moveTo>
                    <a:pt x="10183" y="13952"/>
                  </a:moveTo>
                  <a:lnTo>
                    <a:pt x="373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39" y="0"/>
                  </a:cubicBezTo>
                  <a:lnTo>
                    <a:pt x="10183" y="0"/>
                  </a:lnTo>
                  <a:cubicBezTo>
                    <a:pt x="12250" y="0"/>
                    <a:pt x="13921" y="1672"/>
                    <a:pt x="13921" y="3769"/>
                  </a:cubicBezTo>
                  <a:lnTo>
                    <a:pt x="13921" y="10183"/>
                  </a:lnTo>
                  <a:cubicBezTo>
                    <a:pt x="13921" y="12250"/>
                    <a:pt x="12250" y="13952"/>
                    <a:pt x="10183" y="13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3122925" y="3963425"/>
              <a:ext cx="88925" cy="105875"/>
            </a:xfrm>
            <a:custGeom>
              <a:avLst/>
              <a:gdLst/>
              <a:ahLst/>
              <a:cxnLst/>
              <a:rect l="l" t="t" r="r" b="b"/>
              <a:pathLst>
                <a:path w="3557" h="4235" extrusionOk="0">
                  <a:moveTo>
                    <a:pt x="445" y="1"/>
                  </a:moveTo>
                  <a:cubicBezTo>
                    <a:pt x="220" y="1"/>
                    <a:pt x="1" y="187"/>
                    <a:pt x="1" y="446"/>
                  </a:cubicBezTo>
                  <a:lnTo>
                    <a:pt x="1" y="3790"/>
                  </a:lnTo>
                  <a:cubicBezTo>
                    <a:pt x="1" y="4037"/>
                    <a:pt x="184" y="4234"/>
                    <a:pt x="402" y="4234"/>
                  </a:cubicBezTo>
                  <a:cubicBezTo>
                    <a:pt x="479" y="4234"/>
                    <a:pt x="560" y="4210"/>
                    <a:pt x="639" y="4154"/>
                  </a:cubicBezTo>
                  <a:lnTo>
                    <a:pt x="3283" y="2483"/>
                  </a:lnTo>
                  <a:cubicBezTo>
                    <a:pt x="3557" y="2300"/>
                    <a:pt x="3557" y="1935"/>
                    <a:pt x="3283" y="1723"/>
                  </a:cubicBezTo>
                  <a:lnTo>
                    <a:pt x="639" y="51"/>
                  </a:lnTo>
                  <a:cubicBezTo>
                    <a:pt x="577" y="17"/>
                    <a:pt x="511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3186000" y="3963425"/>
              <a:ext cx="90450" cy="105875"/>
            </a:xfrm>
            <a:custGeom>
              <a:avLst/>
              <a:gdLst/>
              <a:ahLst/>
              <a:cxnLst/>
              <a:rect l="l" t="t" r="r" b="b"/>
              <a:pathLst>
                <a:path w="3618" h="4235" extrusionOk="0">
                  <a:moveTo>
                    <a:pt x="472" y="1"/>
                  </a:moveTo>
                  <a:cubicBezTo>
                    <a:pt x="238" y="1"/>
                    <a:pt x="0" y="187"/>
                    <a:pt x="0" y="446"/>
                  </a:cubicBezTo>
                  <a:lnTo>
                    <a:pt x="0" y="3790"/>
                  </a:lnTo>
                  <a:cubicBezTo>
                    <a:pt x="0" y="4037"/>
                    <a:pt x="200" y="4234"/>
                    <a:pt x="427" y="4234"/>
                  </a:cubicBezTo>
                  <a:cubicBezTo>
                    <a:pt x="507" y="4234"/>
                    <a:pt x="590" y="4210"/>
                    <a:pt x="669" y="4154"/>
                  </a:cubicBezTo>
                  <a:lnTo>
                    <a:pt x="3314" y="2483"/>
                  </a:lnTo>
                  <a:cubicBezTo>
                    <a:pt x="3618" y="2300"/>
                    <a:pt x="3618" y="1935"/>
                    <a:pt x="3314" y="1723"/>
                  </a:cubicBezTo>
                  <a:lnTo>
                    <a:pt x="669" y="51"/>
                  </a:lnTo>
                  <a:cubicBezTo>
                    <a:pt x="608" y="17"/>
                    <a:pt x="540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2175350" y="3842350"/>
              <a:ext cx="348800" cy="348800"/>
            </a:xfrm>
            <a:custGeom>
              <a:avLst/>
              <a:gdLst/>
              <a:ahLst/>
              <a:cxnLst/>
              <a:rect l="l" t="t" r="r" b="b"/>
              <a:pathLst>
                <a:path w="13952" h="13952" extrusionOk="0">
                  <a:moveTo>
                    <a:pt x="10183" y="13952"/>
                  </a:moveTo>
                  <a:lnTo>
                    <a:pt x="376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69" y="0"/>
                  </a:cubicBezTo>
                  <a:lnTo>
                    <a:pt x="10183" y="0"/>
                  </a:lnTo>
                  <a:cubicBezTo>
                    <a:pt x="12280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0" y="13952"/>
                    <a:pt x="10183" y="139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2"/>
            <p:cNvSpPr/>
            <p:nvPr/>
          </p:nvSpPr>
          <p:spPr>
            <a:xfrm>
              <a:off x="2336450" y="3963125"/>
              <a:ext cx="88925" cy="105525"/>
            </a:xfrm>
            <a:custGeom>
              <a:avLst/>
              <a:gdLst/>
              <a:ahLst/>
              <a:cxnLst/>
              <a:rect l="l" t="t" r="r" b="b"/>
              <a:pathLst>
                <a:path w="3557" h="4221" extrusionOk="0">
                  <a:moveTo>
                    <a:pt x="3134" y="0"/>
                  </a:moveTo>
                  <a:cubicBezTo>
                    <a:pt x="3063" y="0"/>
                    <a:pt x="2990" y="20"/>
                    <a:pt x="2918" y="63"/>
                  </a:cubicBezTo>
                  <a:lnTo>
                    <a:pt x="243" y="1735"/>
                  </a:lnTo>
                  <a:cubicBezTo>
                    <a:pt x="0" y="1947"/>
                    <a:pt x="0" y="2312"/>
                    <a:pt x="243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6" y="4054"/>
                    <a:pt x="3556" y="3802"/>
                  </a:cubicBezTo>
                  <a:lnTo>
                    <a:pt x="3556" y="458"/>
                  </a:lnTo>
                  <a:cubicBezTo>
                    <a:pt x="3556" y="203"/>
                    <a:pt x="3361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2"/>
            <p:cNvSpPr/>
            <p:nvPr/>
          </p:nvSpPr>
          <p:spPr>
            <a:xfrm>
              <a:off x="2271850" y="3963125"/>
              <a:ext cx="88925" cy="105525"/>
            </a:xfrm>
            <a:custGeom>
              <a:avLst/>
              <a:gdLst/>
              <a:ahLst/>
              <a:cxnLst/>
              <a:rect l="l" t="t" r="r" b="b"/>
              <a:pathLst>
                <a:path w="3557" h="4221" extrusionOk="0">
                  <a:moveTo>
                    <a:pt x="3134" y="0"/>
                  </a:moveTo>
                  <a:cubicBezTo>
                    <a:pt x="3064" y="0"/>
                    <a:pt x="2990" y="20"/>
                    <a:pt x="2918" y="63"/>
                  </a:cubicBezTo>
                  <a:lnTo>
                    <a:pt x="244" y="1735"/>
                  </a:lnTo>
                  <a:cubicBezTo>
                    <a:pt x="0" y="1947"/>
                    <a:pt x="0" y="2312"/>
                    <a:pt x="244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7" y="4054"/>
                    <a:pt x="3557" y="3802"/>
                  </a:cubicBezTo>
                  <a:lnTo>
                    <a:pt x="3557" y="458"/>
                  </a:lnTo>
                  <a:cubicBezTo>
                    <a:pt x="3557" y="203"/>
                    <a:pt x="3362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62"/>
          <p:cNvGrpSpPr/>
          <p:nvPr/>
        </p:nvGrpSpPr>
        <p:grpSpPr>
          <a:xfrm>
            <a:off x="2113226" y="619336"/>
            <a:ext cx="572266" cy="485128"/>
            <a:chOff x="5215992" y="1423628"/>
            <a:chExt cx="459836" cy="389787"/>
          </a:xfrm>
        </p:grpSpPr>
        <p:sp>
          <p:nvSpPr>
            <p:cNvPr id="1359" name="Google Shape;1359;p62"/>
            <p:cNvSpPr/>
            <p:nvPr/>
          </p:nvSpPr>
          <p:spPr>
            <a:xfrm>
              <a:off x="5215992" y="1423628"/>
              <a:ext cx="459836" cy="389787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2"/>
            <p:cNvSpPr/>
            <p:nvPr/>
          </p:nvSpPr>
          <p:spPr>
            <a:xfrm>
              <a:off x="5360634" y="1526348"/>
              <a:ext cx="170547" cy="138713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3"/>
          <p:cNvSpPr/>
          <p:nvPr/>
        </p:nvSpPr>
        <p:spPr>
          <a:xfrm>
            <a:off x="905074" y="3202900"/>
            <a:ext cx="1324193" cy="229200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0" name="Google Shape;910;p43"/>
          <p:cNvGrpSpPr/>
          <p:nvPr/>
        </p:nvGrpSpPr>
        <p:grpSpPr>
          <a:xfrm>
            <a:off x="905031" y="1418388"/>
            <a:ext cx="1502447" cy="1452787"/>
            <a:chOff x="486927" y="1114960"/>
            <a:chExt cx="2224800" cy="1776300"/>
          </a:xfrm>
        </p:grpSpPr>
        <p:sp>
          <p:nvSpPr>
            <p:cNvPr id="911" name="Google Shape;911;p43"/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3" name="Google Shape;913;p4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914" name="Google Shape;914;p4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4" name="Google Shape;924;p43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equipo</a:t>
            </a:r>
            <a:endParaRPr dirty="0"/>
          </a:p>
        </p:txBody>
      </p:sp>
      <p:sp>
        <p:nvSpPr>
          <p:cNvPr id="925" name="Google Shape;925;p43"/>
          <p:cNvSpPr txBox="1">
            <a:spLocks noGrp="1"/>
          </p:cNvSpPr>
          <p:nvPr>
            <p:ph type="title" idx="2"/>
          </p:nvPr>
        </p:nvSpPr>
        <p:spPr>
          <a:xfrm>
            <a:off x="983630" y="3228520"/>
            <a:ext cx="1242300" cy="17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Almudena</a:t>
            </a:r>
            <a:endParaRPr sz="1400" dirty="0"/>
          </a:p>
        </p:txBody>
      </p:sp>
      <p:sp>
        <p:nvSpPr>
          <p:cNvPr id="926" name="Google Shape;926;p43"/>
          <p:cNvSpPr txBox="1">
            <a:spLocks noGrp="1"/>
          </p:cNvSpPr>
          <p:nvPr>
            <p:ph type="subTitle" idx="1"/>
          </p:nvPr>
        </p:nvSpPr>
        <p:spPr>
          <a:xfrm>
            <a:off x="906875" y="3620706"/>
            <a:ext cx="1395811" cy="690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Amada líder</a:t>
            </a:r>
            <a:endParaRPr sz="1200" dirty="0"/>
          </a:p>
        </p:txBody>
      </p:sp>
      <p:grpSp>
        <p:nvGrpSpPr>
          <p:cNvPr id="44" name="Google Shape;910;p43">
            <a:extLst>
              <a:ext uri="{FF2B5EF4-FFF2-40B4-BE49-F238E27FC236}">
                <a16:creationId xmlns:a16="http://schemas.microsoft.com/office/drawing/2014/main" id="{BF5194AE-3639-3203-93D3-BDE54C54FCE2}"/>
              </a:ext>
            </a:extLst>
          </p:cNvPr>
          <p:cNvGrpSpPr/>
          <p:nvPr/>
        </p:nvGrpSpPr>
        <p:grpSpPr>
          <a:xfrm>
            <a:off x="2863045" y="1418385"/>
            <a:ext cx="1502447" cy="1452787"/>
            <a:chOff x="486927" y="1114960"/>
            <a:chExt cx="2224800" cy="1776300"/>
          </a:xfrm>
        </p:grpSpPr>
        <p:sp>
          <p:nvSpPr>
            <p:cNvPr id="45" name="Google Shape;911;p43">
              <a:extLst>
                <a:ext uri="{FF2B5EF4-FFF2-40B4-BE49-F238E27FC236}">
                  <a16:creationId xmlns:a16="http://schemas.microsoft.com/office/drawing/2014/main" id="{F7BA9C5C-E029-7732-B2B1-C659C9DECC16}"/>
                </a:ext>
              </a:extLst>
            </p:cNvPr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2;p43">
              <a:extLst>
                <a:ext uri="{FF2B5EF4-FFF2-40B4-BE49-F238E27FC236}">
                  <a16:creationId xmlns:a16="http://schemas.microsoft.com/office/drawing/2014/main" id="{A06FE650-B709-B08C-C796-E93CDC408F22}"/>
                </a:ext>
              </a:extLst>
            </p:cNvPr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913;p43">
              <a:extLst>
                <a:ext uri="{FF2B5EF4-FFF2-40B4-BE49-F238E27FC236}">
                  <a16:creationId xmlns:a16="http://schemas.microsoft.com/office/drawing/2014/main" id="{0674CE91-1E2E-A04B-079D-6CB5F3E38C94}"/>
                </a:ext>
              </a:extLst>
            </p:cNvPr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48" name="Google Shape;914;p43">
                <a:extLst>
                  <a:ext uri="{FF2B5EF4-FFF2-40B4-BE49-F238E27FC236}">
                    <a16:creationId xmlns:a16="http://schemas.microsoft.com/office/drawing/2014/main" id="{0AA72E77-7540-8294-4099-A5F11C0C3DCB}"/>
                  </a:ext>
                </a:extLst>
              </p:cNvPr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15;p43">
                <a:extLst>
                  <a:ext uri="{FF2B5EF4-FFF2-40B4-BE49-F238E27FC236}">
                    <a16:creationId xmlns:a16="http://schemas.microsoft.com/office/drawing/2014/main" id="{37EE5139-A677-69F4-4176-6318A4DC528D}"/>
                  </a:ext>
                </a:extLst>
              </p:cNvPr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16;p43">
                <a:extLst>
                  <a:ext uri="{FF2B5EF4-FFF2-40B4-BE49-F238E27FC236}">
                    <a16:creationId xmlns:a16="http://schemas.microsoft.com/office/drawing/2014/main" id="{3F5B3021-B638-020F-CDAC-7CB2F6B67419}"/>
                  </a:ext>
                </a:extLst>
              </p:cNvPr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910;p43">
            <a:extLst>
              <a:ext uri="{FF2B5EF4-FFF2-40B4-BE49-F238E27FC236}">
                <a16:creationId xmlns:a16="http://schemas.microsoft.com/office/drawing/2014/main" id="{752DFD44-6E52-465C-2516-94BAAC7C185D}"/>
              </a:ext>
            </a:extLst>
          </p:cNvPr>
          <p:cNvGrpSpPr/>
          <p:nvPr/>
        </p:nvGrpSpPr>
        <p:grpSpPr>
          <a:xfrm>
            <a:off x="4821059" y="1394664"/>
            <a:ext cx="1502447" cy="1452787"/>
            <a:chOff x="486927" y="1114960"/>
            <a:chExt cx="2224800" cy="1776300"/>
          </a:xfrm>
        </p:grpSpPr>
        <p:sp>
          <p:nvSpPr>
            <p:cNvPr id="52" name="Google Shape;911;p43">
              <a:extLst>
                <a:ext uri="{FF2B5EF4-FFF2-40B4-BE49-F238E27FC236}">
                  <a16:creationId xmlns:a16="http://schemas.microsoft.com/office/drawing/2014/main" id="{DBB0C695-9508-84B2-67A0-4A98C0621BD1}"/>
                </a:ext>
              </a:extLst>
            </p:cNvPr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2;p43">
              <a:extLst>
                <a:ext uri="{FF2B5EF4-FFF2-40B4-BE49-F238E27FC236}">
                  <a16:creationId xmlns:a16="http://schemas.microsoft.com/office/drawing/2014/main" id="{577229B5-12A4-ECF4-73A6-A81DA8123770}"/>
                </a:ext>
              </a:extLst>
            </p:cNvPr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913;p43">
              <a:extLst>
                <a:ext uri="{FF2B5EF4-FFF2-40B4-BE49-F238E27FC236}">
                  <a16:creationId xmlns:a16="http://schemas.microsoft.com/office/drawing/2014/main" id="{6B453340-0E46-A5ED-F9C3-9F51719FC9BB}"/>
                </a:ext>
              </a:extLst>
            </p:cNvPr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55" name="Google Shape;914;p43">
                <a:extLst>
                  <a:ext uri="{FF2B5EF4-FFF2-40B4-BE49-F238E27FC236}">
                    <a16:creationId xmlns:a16="http://schemas.microsoft.com/office/drawing/2014/main" id="{6ECEF456-0F89-7588-C80D-47D2ED9CDF4D}"/>
                  </a:ext>
                </a:extLst>
              </p:cNvPr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15;p43">
                <a:extLst>
                  <a:ext uri="{FF2B5EF4-FFF2-40B4-BE49-F238E27FC236}">
                    <a16:creationId xmlns:a16="http://schemas.microsoft.com/office/drawing/2014/main" id="{6414975E-A7FD-1380-6EE1-9A56EA8103A0}"/>
                  </a:ext>
                </a:extLst>
              </p:cNvPr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16;p43">
                <a:extLst>
                  <a:ext uri="{FF2B5EF4-FFF2-40B4-BE49-F238E27FC236}">
                    <a16:creationId xmlns:a16="http://schemas.microsoft.com/office/drawing/2014/main" id="{8D0E15E6-829E-A5EE-610C-AD842414541C}"/>
                  </a:ext>
                </a:extLst>
              </p:cNvPr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910;p43">
            <a:extLst>
              <a:ext uri="{FF2B5EF4-FFF2-40B4-BE49-F238E27FC236}">
                <a16:creationId xmlns:a16="http://schemas.microsoft.com/office/drawing/2014/main" id="{9C06ADD6-F175-8065-2CDC-9C342C459586}"/>
              </a:ext>
            </a:extLst>
          </p:cNvPr>
          <p:cNvGrpSpPr/>
          <p:nvPr/>
        </p:nvGrpSpPr>
        <p:grpSpPr>
          <a:xfrm>
            <a:off x="6779073" y="1418385"/>
            <a:ext cx="1502447" cy="1452787"/>
            <a:chOff x="486927" y="1114960"/>
            <a:chExt cx="2224800" cy="1776300"/>
          </a:xfrm>
        </p:grpSpPr>
        <p:sp>
          <p:nvSpPr>
            <p:cNvPr id="59" name="Google Shape;911;p43">
              <a:extLst>
                <a:ext uri="{FF2B5EF4-FFF2-40B4-BE49-F238E27FC236}">
                  <a16:creationId xmlns:a16="http://schemas.microsoft.com/office/drawing/2014/main" id="{8DBDA608-21EB-5C84-C99D-640D819D7E8B}"/>
                </a:ext>
              </a:extLst>
            </p:cNvPr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12;p43">
              <a:extLst>
                <a:ext uri="{FF2B5EF4-FFF2-40B4-BE49-F238E27FC236}">
                  <a16:creationId xmlns:a16="http://schemas.microsoft.com/office/drawing/2014/main" id="{F2AB8B5D-26B9-F8EB-AE89-99A8705CF3D3}"/>
                </a:ext>
              </a:extLst>
            </p:cNvPr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913;p43">
              <a:extLst>
                <a:ext uri="{FF2B5EF4-FFF2-40B4-BE49-F238E27FC236}">
                  <a16:creationId xmlns:a16="http://schemas.microsoft.com/office/drawing/2014/main" id="{0B456696-1D04-9DA8-58EE-43887CCCDED4}"/>
                </a:ext>
              </a:extLst>
            </p:cNvPr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62" name="Google Shape;914;p43">
                <a:extLst>
                  <a:ext uri="{FF2B5EF4-FFF2-40B4-BE49-F238E27FC236}">
                    <a16:creationId xmlns:a16="http://schemas.microsoft.com/office/drawing/2014/main" id="{020E0D7A-EE13-01B0-D65B-6D5984DC786B}"/>
                  </a:ext>
                </a:extLst>
              </p:cNvPr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15;p43">
                <a:extLst>
                  <a:ext uri="{FF2B5EF4-FFF2-40B4-BE49-F238E27FC236}">
                    <a16:creationId xmlns:a16="http://schemas.microsoft.com/office/drawing/2014/main" id="{A172EAEE-D4A7-DDFF-501E-B2A0A8A33183}"/>
                  </a:ext>
                </a:extLst>
              </p:cNvPr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16;p43">
                <a:extLst>
                  <a:ext uri="{FF2B5EF4-FFF2-40B4-BE49-F238E27FC236}">
                    <a16:creationId xmlns:a16="http://schemas.microsoft.com/office/drawing/2014/main" id="{B7647190-0F42-A47B-2107-067000C13651}"/>
                  </a:ext>
                </a:extLst>
              </p:cNvPr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Google Shape;901;p43">
            <a:extLst>
              <a:ext uri="{FF2B5EF4-FFF2-40B4-BE49-F238E27FC236}">
                <a16:creationId xmlns:a16="http://schemas.microsoft.com/office/drawing/2014/main" id="{58CE54E4-8576-FDB2-14FD-CFDA0D9B4B83}"/>
              </a:ext>
            </a:extLst>
          </p:cNvPr>
          <p:cNvSpPr/>
          <p:nvPr/>
        </p:nvSpPr>
        <p:spPr>
          <a:xfrm>
            <a:off x="2952171" y="3202900"/>
            <a:ext cx="1324193" cy="229200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901;p43">
            <a:extLst>
              <a:ext uri="{FF2B5EF4-FFF2-40B4-BE49-F238E27FC236}">
                <a16:creationId xmlns:a16="http://schemas.microsoft.com/office/drawing/2014/main" id="{5753C4EF-9F77-00FA-B915-91E9E08C38D1}"/>
              </a:ext>
            </a:extLst>
          </p:cNvPr>
          <p:cNvSpPr/>
          <p:nvPr/>
        </p:nvSpPr>
        <p:spPr>
          <a:xfrm>
            <a:off x="4905318" y="3202900"/>
            <a:ext cx="1324193" cy="229200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901;p43">
            <a:extLst>
              <a:ext uri="{FF2B5EF4-FFF2-40B4-BE49-F238E27FC236}">
                <a16:creationId xmlns:a16="http://schemas.microsoft.com/office/drawing/2014/main" id="{AF464AF4-13D8-5412-7945-A3CD6979E91B}"/>
              </a:ext>
            </a:extLst>
          </p:cNvPr>
          <p:cNvSpPr/>
          <p:nvPr/>
        </p:nvSpPr>
        <p:spPr>
          <a:xfrm>
            <a:off x="6870412" y="3207310"/>
            <a:ext cx="1324193" cy="229200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925;p43">
            <a:extLst>
              <a:ext uri="{FF2B5EF4-FFF2-40B4-BE49-F238E27FC236}">
                <a16:creationId xmlns:a16="http://schemas.microsoft.com/office/drawing/2014/main" id="{E8F6B94D-0C6B-6076-00C8-4DB9519653CD}"/>
              </a:ext>
            </a:extLst>
          </p:cNvPr>
          <p:cNvSpPr txBox="1">
            <a:spLocks/>
          </p:cNvSpPr>
          <p:nvPr/>
        </p:nvSpPr>
        <p:spPr>
          <a:xfrm>
            <a:off x="2993115" y="3218625"/>
            <a:ext cx="1242300" cy="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400" dirty="0"/>
              <a:t>Lara</a:t>
            </a:r>
          </a:p>
        </p:txBody>
      </p:sp>
      <p:sp>
        <p:nvSpPr>
          <p:cNvPr id="69" name="Google Shape;925;p43">
            <a:extLst>
              <a:ext uri="{FF2B5EF4-FFF2-40B4-BE49-F238E27FC236}">
                <a16:creationId xmlns:a16="http://schemas.microsoft.com/office/drawing/2014/main" id="{D9A0FE3D-C547-A331-A137-BB2FC8FD4A02}"/>
              </a:ext>
            </a:extLst>
          </p:cNvPr>
          <p:cNvSpPr txBox="1">
            <a:spLocks/>
          </p:cNvSpPr>
          <p:nvPr/>
        </p:nvSpPr>
        <p:spPr>
          <a:xfrm>
            <a:off x="4936883" y="3231205"/>
            <a:ext cx="1242300" cy="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400" dirty="0"/>
              <a:t>Tatiana</a:t>
            </a:r>
          </a:p>
        </p:txBody>
      </p:sp>
      <p:sp>
        <p:nvSpPr>
          <p:cNvPr id="70" name="Google Shape;925;p43">
            <a:extLst>
              <a:ext uri="{FF2B5EF4-FFF2-40B4-BE49-F238E27FC236}">
                <a16:creationId xmlns:a16="http://schemas.microsoft.com/office/drawing/2014/main" id="{63AC4D53-378C-571D-41A3-51E31013717E}"/>
              </a:ext>
            </a:extLst>
          </p:cNvPr>
          <p:cNvSpPr txBox="1">
            <a:spLocks/>
          </p:cNvSpPr>
          <p:nvPr/>
        </p:nvSpPr>
        <p:spPr>
          <a:xfrm>
            <a:off x="6933040" y="3237879"/>
            <a:ext cx="1242300" cy="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400" dirty="0"/>
              <a:t>Guadalupe</a:t>
            </a:r>
          </a:p>
        </p:txBody>
      </p:sp>
      <p:pic>
        <p:nvPicPr>
          <p:cNvPr id="1028" name="Picture 4" descr="Foto de perfil de Almudena García Perucha">
            <a:extLst>
              <a:ext uri="{FF2B5EF4-FFF2-40B4-BE49-F238E27FC236}">
                <a16:creationId xmlns:a16="http://schemas.microsoft.com/office/drawing/2014/main" id="{B72BD403-42E2-28C6-EC98-B56ABE7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2" y="1754908"/>
            <a:ext cx="1047024" cy="104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to de perfil de Lara Iglesias">
            <a:extLst>
              <a:ext uri="{FF2B5EF4-FFF2-40B4-BE49-F238E27FC236}">
                <a16:creationId xmlns:a16="http://schemas.microsoft.com/office/drawing/2014/main" id="{CB91DC4B-422F-87E5-FC0F-7C26AE98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81" y="1743090"/>
            <a:ext cx="1046971" cy="10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to de perfil de Tatiana Naranjo romero">
            <a:extLst>
              <a:ext uri="{FF2B5EF4-FFF2-40B4-BE49-F238E27FC236}">
                <a16:creationId xmlns:a16="http://schemas.microsoft.com/office/drawing/2014/main" id="{404747F6-FFE5-C855-44A9-5B8E6B68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48" y="1743090"/>
            <a:ext cx="1046466" cy="10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F87905C-B5D5-27E0-BA10-5E8A4D231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460" y="1735155"/>
            <a:ext cx="1051672" cy="1086529"/>
          </a:xfrm>
          <a:prstGeom prst="rect">
            <a:avLst/>
          </a:prstGeom>
        </p:spPr>
      </p:pic>
      <p:sp>
        <p:nvSpPr>
          <p:cNvPr id="78" name="Google Shape;926;p43">
            <a:extLst>
              <a:ext uri="{FF2B5EF4-FFF2-40B4-BE49-F238E27FC236}">
                <a16:creationId xmlns:a16="http://schemas.microsoft.com/office/drawing/2014/main" id="{38FC170B-8B3D-F7F4-42A9-6AC8E7C46A39}"/>
              </a:ext>
            </a:extLst>
          </p:cNvPr>
          <p:cNvSpPr txBox="1">
            <a:spLocks/>
          </p:cNvSpPr>
          <p:nvPr/>
        </p:nvSpPr>
        <p:spPr>
          <a:xfrm>
            <a:off x="2916360" y="3620706"/>
            <a:ext cx="1395811" cy="69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s-ES" sz="1200" dirty="0"/>
              <a:t>Especialista en porcentajes</a:t>
            </a:r>
          </a:p>
        </p:txBody>
      </p:sp>
      <p:sp>
        <p:nvSpPr>
          <p:cNvPr id="79" name="Google Shape;926;p43">
            <a:extLst>
              <a:ext uri="{FF2B5EF4-FFF2-40B4-BE49-F238E27FC236}">
                <a16:creationId xmlns:a16="http://schemas.microsoft.com/office/drawing/2014/main" id="{7934DB8A-FC05-20EF-AE5F-A102D85C9661}"/>
              </a:ext>
            </a:extLst>
          </p:cNvPr>
          <p:cNvSpPr txBox="1">
            <a:spLocks/>
          </p:cNvSpPr>
          <p:nvPr/>
        </p:nvSpPr>
        <p:spPr>
          <a:xfrm>
            <a:off x="4874375" y="3620706"/>
            <a:ext cx="1395811" cy="69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s-ES" sz="1200" dirty="0"/>
              <a:t>Maestra de gráficas</a:t>
            </a:r>
          </a:p>
        </p:txBody>
      </p:sp>
      <p:sp>
        <p:nvSpPr>
          <p:cNvPr id="80" name="Google Shape;926;p43">
            <a:extLst>
              <a:ext uri="{FF2B5EF4-FFF2-40B4-BE49-F238E27FC236}">
                <a16:creationId xmlns:a16="http://schemas.microsoft.com/office/drawing/2014/main" id="{666AB4A8-D812-BF07-2C35-80C1324F8570}"/>
              </a:ext>
            </a:extLst>
          </p:cNvPr>
          <p:cNvSpPr txBox="1">
            <a:spLocks/>
          </p:cNvSpPr>
          <p:nvPr/>
        </p:nvSpPr>
        <p:spPr>
          <a:xfrm>
            <a:off x="6832390" y="3620706"/>
            <a:ext cx="1395811" cy="69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s-ES" sz="1200" dirty="0"/>
              <a:t>Concatena, pero no mergea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/>
      <p:bldP spid="926" grpId="0" build="p"/>
      <p:bldP spid="68" grpId="0"/>
      <p:bldP spid="69" grpId="0"/>
      <p:bldP spid="70" grpId="0"/>
      <p:bldP spid="78" grpId="0"/>
      <p:bldP spid="79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2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¿Quién es nuestro cliente?</a:t>
            </a:r>
            <a:br>
              <a:rPr lang="en" sz="2000" dirty="0"/>
            </a:br>
            <a:r>
              <a:rPr lang="en" sz="2000" dirty="0"/>
              <a:t>¿Cuál es su objetivo?</a:t>
            </a:r>
            <a:endParaRPr sz="2000" dirty="0"/>
          </a:p>
        </p:txBody>
      </p:sp>
      <p:sp>
        <p:nvSpPr>
          <p:cNvPr id="845" name="Google Shape;845;p42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3251400" cy="1755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" dirty="0"/>
              <a:t>Adalab, empresa social de formación de mujeres</a:t>
            </a:r>
          </a:p>
          <a:p>
            <a:pPr marL="285750" indent="-285750"/>
            <a:r>
              <a:rPr lang="en" dirty="0"/>
              <a:t>Analizar los datos de la encuesta proporcionada para ajustar su nuevo curso.</a:t>
            </a:r>
          </a:p>
        </p:txBody>
      </p:sp>
      <p:grpSp>
        <p:nvGrpSpPr>
          <p:cNvPr id="54" name="Google Shape;661;p38">
            <a:extLst>
              <a:ext uri="{FF2B5EF4-FFF2-40B4-BE49-F238E27FC236}">
                <a16:creationId xmlns:a16="http://schemas.microsoft.com/office/drawing/2014/main" id="{9F038773-91E8-72F0-3108-1A9A1FFBE08A}"/>
              </a:ext>
            </a:extLst>
          </p:cNvPr>
          <p:cNvGrpSpPr/>
          <p:nvPr/>
        </p:nvGrpSpPr>
        <p:grpSpPr>
          <a:xfrm>
            <a:off x="4821497" y="1172142"/>
            <a:ext cx="3596049" cy="3208625"/>
            <a:chOff x="720000" y="1104475"/>
            <a:chExt cx="3596049" cy="3208625"/>
          </a:xfrm>
        </p:grpSpPr>
        <p:sp>
          <p:nvSpPr>
            <p:cNvPr id="55" name="Google Shape;662;p38">
              <a:extLst>
                <a:ext uri="{FF2B5EF4-FFF2-40B4-BE49-F238E27FC236}">
                  <a16:creationId xmlns:a16="http://schemas.microsoft.com/office/drawing/2014/main" id="{68224032-F4C0-2B42-8B79-173D8819FBC5}"/>
                </a:ext>
              </a:extLst>
            </p:cNvPr>
            <p:cNvSpPr/>
            <p:nvPr/>
          </p:nvSpPr>
          <p:spPr>
            <a:xfrm>
              <a:off x="947812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63;p38">
              <a:extLst>
                <a:ext uri="{FF2B5EF4-FFF2-40B4-BE49-F238E27FC236}">
                  <a16:creationId xmlns:a16="http://schemas.microsoft.com/office/drawing/2014/main" id="{F4F40FD3-9DC4-1FFE-C910-793E5F3BC558}"/>
                </a:ext>
              </a:extLst>
            </p:cNvPr>
            <p:cNvSpPr/>
            <p:nvPr/>
          </p:nvSpPr>
          <p:spPr>
            <a:xfrm>
              <a:off x="889194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4;p38">
              <a:extLst>
                <a:ext uri="{FF2B5EF4-FFF2-40B4-BE49-F238E27FC236}">
                  <a16:creationId xmlns:a16="http://schemas.microsoft.com/office/drawing/2014/main" id="{DC99EE68-5490-54BA-DCA0-9820373AF0E8}"/>
                </a:ext>
              </a:extLst>
            </p:cNvPr>
            <p:cNvSpPr/>
            <p:nvPr/>
          </p:nvSpPr>
          <p:spPr>
            <a:xfrm>
              <a:off x="888551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65;p38">
              <a:extLst>
                <a:ext uri="{FF2B5EF4-FFF2-40B4-BE49-F238E27FC236}">
                  <a16:creationId xmlns:a16="http://schemas.microsoft.com/office/drawing/2014/main" id="{CDEEF690-C960-C6D5-0976-2D919E55DB13}"/>
                </a:ext>
              </a:extLst>
            </p:cNvPr>
            <p:cNvSpPr/>
            <p:nvPr/>
          </p:nvSpPr>
          <p:spPr>
            <a:xfrm>
              <a:off x="929580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66;p38">
              <a:extLst>
                <a:ext uri="{FF2B5EF4-FFF2-40B4-BE49-F238E27FC236}">
                  <a16:creationId xmlns:a16="http://schemas.microsoft.com/office/drawing/2014/main" id="{E315BB88-5DB7-B869-6E03-649D7F9FBD63}"/>
                </a:ext>
              </a:extLst>
            </p:cNvPr>
            <p:cNvSpPr/>
            <p:nvPr/>
          </p:nvSpPr>
          <p:spPr>
            <a:xfrm>
              <a:off x="974508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67;p38">
              <a:extLst>
                <a:ext uri="{FF2B5EF4-FFF2-40B4-BE49-F238E27FC236}">
                  <a16:creationId xmlns:a16="http://schemas.microsoft.com/office/drawing/2014/main" id="{3A2F2D97-5C2A-9781-D59F-A774D7F4C936}"/>
                </a:ext>
              </a:extLst>
            </p:cNvPr>
            <p:cNvSpPr/>
            <p:nvPr/>
          </p:nvSpPr>
          <p:spPr>
            <a:xfrm>
              <a:off x="1019436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68;p38">
              <a:extLst>
                <a:ext uri="{FF2B5EF4-FFF2-40B4-BE49-F238E27FC236}">
                  <a16:creationId xmlns:a16="http://schemas.microsoft.com/office/drawing/2014/main" id="{2227C133-D250-BB9E-AD56-BDDB20975E4B}"/>
                </a:ext>
              </a:extLst>
            </p:cNvPr>
            <p:cNvSpPr/>
            <p:nvPr/>
          </p:nvSpPr>
          <p:spPr>
            <a:xfrm>
              <a:off x="956950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669;p38">
              <a:extLst>
                <a:ext uri="{FF2B5EF4-FFF2-40B4-BE49-F238E27FC236}">
                  <a16:creationId xmlns:a16="http://schemas.microsoft.com/office/drawing/2014/main" id="{9D605749-B43A-0932-7FCD-6FE3AC4695C5}"/>
                </a:ext>
              </a:extLst>
            </p:cNvPr>
            <p:cNvGrpSpPr/>
            <p:nvPr/>
          </p:nvGrpSpPr>
          <p:grpSpPr>
            <a:xfrm>
              <a:off x="2317875" y="3150775"/>
              <a:ext cx="707500" cy="356921"/>
              <a:chOff x="2317875" y="3150775"/>
              <a:chExt cx="707500" cy="356921"/>
            </a:xfrm>
          </p:grpSpPr>
          <p:sp>
            <p:nvSpPr>
              <p:cNvPr id="126" name="Google Shape;670;p38">
                <a:extLst>
                  <a:ext uri="{FF2B5EF4-FFF2-40B4-BE49-F238E27FC236}">
                    <a16:creationId xmlns:a16="http://schemas.microsoft.com/office/drawing/2014/main" id="{F4423806-2838-62BA-E6E3-4F8B58CECEB4}"/>
                  </a:ext>
                </a:extLst>
              </p:cNvPr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" name="Google Shape;671;p38">
                <a:extLst>
                  <a:ext uri="{FF2B5EF4-FFF2-40B4-BE49-F238E27FC236}">
                    <a16:creationId xmlns:a16="http://schemas.microsoft.com/office/drawing/2014/main" id="{E13BCB76-C368-FE07-3B04-8B5ADB9FC639}"/>
                  </a:ext>
                </a:extLst>
              </p:cNvPr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128" name="Google Shape;672;p38">
                  <a:extLst>
                    <a:ext uri="{FF2B5EF4-FFF2-40B4-BE49-F238E27FC236}">
                      <a16:creationId xmlns:a16="http://schemas.microsoft.com/office/drawing/2014/main" id="{BC4699E1-9FA0-DF2C-E84F-2493C40C0C53}"/>
                    </a:ext>
                  </a:extLst>
                </p:cNvPr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673;p38">
                  <a:extLst>
                    <a:ext uri="{FF2B5EF4-FFF2-40B4-BE49-F238E27FC236}">
                      <a16:creationId xmlns:a16="http://schemas.microsoft.com/office/drawing/2014/main" id="{E2C6570A-B944-F47C-EEF4-3E6A8AF240B7}"/>
                    </a:ext>
                  </a:extLst>
                </p:cNvPr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674;p38">
                  <a:extLst>
                    <a:ext uri="{FF2B5EF4-FFF2-40B4-BE49-F238E27FC236}">
                      <a16:creationId xmlns:a16="http://schemas.microsoft.com/office/drawing/2014/main" id="{BD1DF4BB-975F-FE3E-CFCD-D81FF41F54ED}"/>
                    </a:ext>
                  </a:extLst>
                </p:cNvPr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675;p38">
                  <a:extLst>
                    <a:ext uri="{FF2B5EF4-FFF2-40B4-BE49-F238E27FC236}">
                      <a16:creationId xmlns:a16="http://schemas.microsoft.com/office/drawing/2014/main" id="{28A52B8A-AD0C-578C-4846-886F17F9AF23}"/>
                    </a:ext>
                  </a:extLst>
                </p:cNvPr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" name="Google Shape;676;p38">
              <a:extLst>
                <a:ext uri="{FF2B5EF4-FFF2-40B4-BE49-F238E27FC236}">
                  <a16:creationId xmlns:a16="http://schemas.microsoft.com/office/drawing/2014/main" id="{02DAC82D-A607-74B0-95A3-470E9F1CF5C9}"/>
                </a:ext>
              </a:extLst>
            </p:cNvPr>
            <p:cNvGrpSpPr/>
            <p:nvPr/>
          </p:nvGrpSpPr>
          <p:grpSpPr>
            <a:xfrm>
              <a:off x="3102825" y="3150775"/>
              <a:ext cx="707500" cy="356921"/>
              <a:chOff x="3102825" y="3150775"/>
              <a:chExt cx="707500" cy="356921"/>
            </a:xfrm>
          </p:grpSpPr>
          <p:sp>
            <p:nvSpPr>
              <p:cNvPr id="122" name="Google Shape;677;p38">
                <a:extLst>
                  <a:ext uri="{FF2B5EF4-FFF2-40B4-BE49-F238E27FC236}">
                    <a16:creationId xmlns:a16="http://schemas.microsoft.com/office/drawing/2014/main" id="{E8A4841C-66CC-A123-524E-C0382710689C}"/>
                  </a:ext>
                </a:extLst>
              </p:cNvPr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78;p38">
                <a:extLst>
                  <a:ext uri="{FF2B5EF4-FFF2-40B4-BE49-F238E27FC236}">
                    <a16:creationId xmlns:a16="http://schemas.microsoft.com/office/drawing/2014/main" id="{5E616BA0-502C-0162-2CC2-08EE9737DB4C}"/>
                  </a:ext>
                </a:extLst>
              </p:cNvPr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79;p38">
                <a:extLst>
                  <a:ext uri="{FF2B5EF4-FFF2-40B4-BE49-F238E27FC236}">
                    <a16:creationId xmlns:a16="http://schemas.microsoft.com/office/drawing/2014/main" id="{7266D98F-23E0-16A0-4A46-A75FD4BEB4A0}"/>
                  </a:ext>
                </a:extLst>
              </p:cNvPr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80;p38">
                <a:extLst>
                  <a:ext uri="{FF2B5EF4-FFF2-40B4-BE49-F238E27FC236}">
                    <a16:creationId xmlns:a16="http://schemas.microsoft.com/office/drawing/2014/main" id="{58419396-A6C0-2B07-3CED-59173D1ADBC9}"/>
                  </a:ext>
                </a:extLst>
              </p:cNvPr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81;p38">
              <a:extLst>
                <a:ext uri="{FF2B5EF4-FFF2-40B4-BE49-F238E27FC236}">
                  <a16:creationId xmlns:a16="http://schemas.microsoft.com/office/drawing/2014/main" id="{661011F5-AC82-CC01-B8EF-55B4470ED9E9}"/>
                </a:ext>
              </a:extLst>
            </p:cNvPr>
            <p:cNvGrpSpPr/>
            <p:nvPr/>
          </p:nvGrpSpPr>
          <p:grpSpPr>
            <a:xfrm>
              <a:off x="2317884" y="2097213"/>
              <a:ext cx="1514782" cy="1006855"/>
              <a:chOff x="4981963" y="3755000"/>
              <a:chExt cx="1001575" cy="735575"/>
            </a:xfrm>
          </p:grpSpPr>
          <p:sp>
            <p:nvSpPr>
              <p:cNvPr id="118" name="Google Shape;682;p38">
                <a:extLst>
                  <a:ext uri="{FF2B5EF4-FFF2-40B4-BE49-F238E27FC236}">
                    <a16:creationId xmlns:a16="http://schemas.microsoft.com/office/drawing/2014/main" id="{DE4381A6-1284-52EC-4CF4-F93F2860DA72}"/>
                  </a:ext>
                </a:extLst>
              </p:cNvPr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683;p38">
                <a:extLst>
                  <a:ext uri="{FF2B5EF4-FFF2-40B4-BE49-F238E27FC236}">
                    <a16:creationId xmlns:a16="http://schemas.microsoft.com/office/drawing/2014/main" id="{3B252FB9-55B9-41DC-359F-53265BB32068}"/>
                  </a:ext>
                </a:extLst>
              </p:cNvPr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684;p38">
                <a:extLst>
                  <a:ext uri="{FF2B5EF4-FFF2-40B4-BE49-F238E27FC236}">
                    <a16:creationId xmlns:a16="http://schemas.microsoft.com/office/drawing/2014/main" id="{AAE67840-D24B-1496-E9EA-7AC614D92758}"/>
                  </a:ext>
                </a:extLst>
              </p:cNvPr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685;p38">
                <a:extLst>
                  <a:ext uri="{FF2B5EF4-FFF2-40B4-BE49-F238E27FC236}">
                    <a16:creationId xmlns:a16="http://schemas.microsoft.com/office/drawing/2014/main" id="{AE975418-C2DB-FF9D-0EDD-CF471A9621D7}"/>
                  </a:ext>
                </a:extLst>
              </p:cNvPr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86;p38">
              <a:extLst>
                <a:ext uri="{FF2B5EF4-FFF2-40B4-BE49-F238E27FC236}">
                  <a16:creationId xmlns:a16="http://schemas.microsoft.com/office/drawing/2014/main" id="{3D176BB8-81E7-D0A8-4A68-71DB7C7DA42E}"/>
                </a:ext>
              </a:extLst>
            </p:cNvPr>
            <p:cNvSpPr/>
            <p:nvPr/>
          </p:nvSpPr>
          <p:spPr>
            <a:xfrm>
              <a:off x="1150100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687;p38">
              <a:extLst>
                <a:ext uri="{FF2B5EF4-FFF2-40B4-BE49-F238E27FC236}">
                  <a16:creationId xmlns:a16="http://schemas.microsoft.com/office/drawing/2014/main" id="{98DAC762-15F0-CE32-44D1-A6F9C013BE69}"/>
                </a:ext>
              </a:extLst>
            </p:cNvPr>
            <p:cNvGrpSpPr/>
            <p:nvPr/>
          </p:nvGrpSpPr>
          <p:grpSpPr>
            <a:xfrm>
              <a:off x="1902338" y="1884550"/>
              <a:ext cx="707500" cy="707475"/>
              <a:chOff x="5921438" y="1923500"/>
              <a:chExt cx="707500" cy="707475"/>
            </a:xfrm>
          </p:grpSpPr>
          <p:sp>
            <p:nvSpPr>
              <p:cNvPr id="115" name="Google Shape;688;p38">
                <a:extLst>
                  <a:ext uri="{FF2B5EF4-FFF2-40B4-BE49-F238E27FC236}">
                    <a16:creationId xmlns:a16="http://schemas.microsoft.com/office/drawing/2014/main" id="{FEEB8227-1053-B3CF-A942-E5E0396E350D}"/>
                  </a:ext>
                </a:extLst>
              </p:cNvPr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89;p38">
                <a:extLst>
                  <a:ext uri="{FF2B5EF4-FFF2-40B4-BE49-F238E27FC236}">
                    <a16:creationId xmlns:a16="http://schemas.microsoft.com/office/drawing/2014/main" id="{F5DF1382-EAD9-0AA0-756B-F51645B83F51}"/>
                  </a:ext>
                </a:extLst>
              </p:cNvPr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90;p38">
                <a:extLst>
                  <a:ext uri="{FF2B5EF4-FFF2-40B4-BE49-F238E27FC236}">
                    <a16:creationId xmlns:a16="http://schemas.microsoft.com/office/drawing/2014/main" id="{3E579887-5E57-5A78-F939-F6C77C9D4E94}"/>
                  </a:ext>
                </a:extLst>
              </p:cNvPr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91;p38">
              <a:extLst>
                <a:ext uri="{FF2B5EF4-FFF2-40B4-BE49-F238E27FC236}">
                  <a16:creationId xmlns:a16="http://schemas.microsoft.com/office/drawing/2014/main" id="{DEB8AF95-64B0-787B-5202-EBB72AABC9C3}"/>
                </a:ext>
              </a:extLst>
            </p:cNvPr>
            <p:cNvSpPr/>
            <p:nvPr/>
          </p:nvSpPr>
          <p:spPr>
            <a:xfrm>
              <a:off x="3133976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92;p38">
              <a:extLst>
                <a:ext uri="{FF2B5EF4-FFF2-40B4-BE49-F238E27FC236}">
                  <a16:creationId xmlns:a16="http://schemas.microsoft.com/office/drawing/2014/main" id="{8DDAC6D1-E1B7-B7AF-FE03-7D49620A4023}"/>
                </a:ext>
              </a:extLst>
            </p:cNvPr>
            <p:cNvGrpSpPr/>
            <p:nvPr/>
          </p:nvGrpSpPr>
          <p:grpSpPr>
            <a:xfrm>
              <a:off x="2820692" y="2127681"/>
              <a:ext cx="560809" cy="513696"/>
              <a:chOff x="2820743" y="2218101"/>
              <a:chExt cx="814064" cy="745676"/>
            </a:xfrm>
          </p:grpSpPr>
          <p:sp>
            <p:nvSpPr>
              <p:cNvPr id="109" name="Google Shape;693;p38">
                <a:extLst>
                  <a:ext uri="{FF2B5EF4-FFF2-40B4-BE49-F238E27FC236}">
                    <a16:creationId xmlns:a16="http://schemas.microsoft.com/office/drawing/2014/main" id="{2776DADA-0E5A-B881-6678-E77B30669A25}"/>
                  </a:ext>
                </a:extLst>
              </p:cNvPr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694;p38">
                <a:extLst>
                  <a:ext uri="{FF2B5EF4-FFF2-40B4-BE49-F238E27FC236}">
                    <a16:creationId xmlns:a16="http://schemas.microsoft.com/office/drawing/2014/main" id="{1DD00F8F-C92E-E913-B806-ED703EA1F960}"/>
                  </a:ext>
                </a:extLst>
              </p:cNvPr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95;p38">
                <a:extLst>
                  <a:ext uri="{FF2B5EF4-FFF2-40B4-BE49-F238E27FC236}">
                    <a16:creationId xmlns:a16="http://schemas.microsoft.com/office/drawing/2014/main" id="{F82407E5-017C-B5B6-54C0-7E4756FAF540}"/>
                  </a:ext>
                </a:extLst>
              </p:cNvPr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96;p38">
                <a:extLst>
                  <a:ext uri="{FF2B5EF4-FFF2-40B4-BE49-F238E27FC236}">
                    <a16:creationId xmlns:a16="http://schemas.microsoft.com/office/drawing/2014/main" id="{3A3EF4C8-5B1C-1A28-D3FC-03B284A601B9}"/>
                  </a:ext>
                </a:extLst>
              </p:cNvPr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97;p38">
                <a:extLst>
                  <a:ext uri="{FF2B5EF4-FFF2-40B4-BE49-F238E27FC236}">
                    <a16:creationId xmlns:a16="http://schemas.microsoft.com/office/drawing/2014/main" id="{550AAE99-ADE4-2354-611D-E6ECE5FF550A}"/>
                  </a:ext>
                </a:extLst>
              </p:cNvPr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698;p38">
                <a:extLst>
                  <a:ext uri="{FF2B5EF4-FFF2-40B4-BE49-F238E27FC236}">
                    <a16:creationId xmlns:a16="http://schemas.microsoft.com/office/drawing/2014/main" id="{58C22FE9-3834-76F4-38B0-27F60649FA7C}"/>
                  </a:ext>
                </a:extLst>
              </p:cNvPr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9;p38">
              <a:extLst>
                <a:ext uri="{FF2B5EF4-FFF2-40B4-BE49-F238E27FC236}">
                  <a16:creationId xmlns:a16="http://schemas.microsoft.com/office/drawing/2014/main" id="{91F5C961-F5DC-9591-09E9-14B956BE7FBC}"/>
                </a:ext>
              </a:extLst>
            </p:cNvPr>
            <p:cNvGrpSpPr/>
            <p:nvPr/>
          </p:nvGrpSpPr>
          <p:grpSpPr>
            <a:xfrm>
              <a:off x="2597100" y="1446700"/>
              <a:ext cx="1718949" cy="389816"/>
              <a:chOff x="6153850" y="1669725"/>
              <a:chExt cx="1718949" cy="389816"/>
            </a:xfrm>
          </p:grpSpPr>
          <p:sp>
            <p:nvSpPr>
              <p:cNvPr id="103" name="Google Shape;700;p38">
                <a:extLst>
                  <a:ext uri="{FF2B5EF4-FFF2-40B4-BE49-F238E27FC236}">
                    <a16:creationId xmlns:a16="http://schemas.microsoft.com/office/drawing/2014/main" id="{206B737A-C5C2-9627-B913-6623E938F56A}"/>
                  </a:ext>
                </a:extLst>
              </p:cNvPr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01;p38">
                <a:extLst>
                  <a:ext uri="{FF2B5EF4-FFF2-40B4-BE49-F238E27FC236}">
                    <a16:creationId xmlns:a16="http://schemas.microsoft.com/office/drawing/2014/main" id="{A442B9E2-53AA-0882-FECC-920985DBF310}"/>
                  </a:ext>
                </a:extLst>
              </p:cNvPr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02;p38">
                <a:extLst>
                  <a:ext uri="{FF2B5EF4-FFF2-40B4-BE49-F238E27FC236}">
                    <a16:creationId xmlns:a16="http://schemas.microsoft.com/office/drawing/2014/main" id="{30E82DFE-50A0-AD14-24A2-ADEC79ACE4FD}"/>
                  </a:ext>
                </a:extLst>
              </p:cNvPr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03;p38">
                <a:extLst>
                  <a:ext uri="{FF2B5EF4-FFF2-40B4-BE49-F238E27FC236}">
                    <a16:creationId xmlns:a16="http://schemas.microsoft.com/office/drawing/2014/main" id="{5E7265DB-C585-7E68-4C92-B908573B408F}"/>
                  </a:ext>
                </a:extLst>
              </p:cNvPr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04;p38">
                <a:extLst>
                  <a:ext uri="{FF2B5EF4-FFF2-40B4-BE49-F238E27FC236}">
                    <a16:creationId xmlns:a16="http://schemas.microsoft.com/office/drawing/2014/main" id="{A3A673B6-D9E4-D16D-9F8A-24C901E3FF08}"/>
                  </a:ext>
                </a:extLst>
              </p:cNvPr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705;p38">
                <a:extLst>
                  <a:ext uri="{FF2B5EF4-FFF2-40B4-BE49-F238E27FC236}">
                    <a16:creationId xmlns:a16="http://schemas.microsoft.com/office/drawing/2014/main" id="{62BFF002-738C-6E13-FEA7-7583C07E85F5}"/>
                  </a:ext>
                </a:extLst>
              </p:cNvPr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6;p38">
              <a:extLst>
                <a:ext uri="{FF2B5EF4-FFF2-40B4-BE49-F238E27FC236}">
                  <a16:creationId xmlns:a16="http://schemas.microsoft.com/office/drawing/2014/main" id="{779E4FB1-C51C-223D-26F1-847D0091B915}"/>
                </a:ext>
              </a:extLst>
            </p:cNvPr>
            <p:cNvGrpSpPr/>
            <p:nvPr/>
          </p:nvGrpSpPr>
          <p:grpSpPr>
            <a:xfrm>
              <a:off x="1196892" y="1384678"/>
              <a:ext cx="459836" cy="389787"/>
              <a:chOff x="5215992" y="1423628"/>
              <a:chExt cx="459836" cy="389787"/>
            </a:xfrm>
          </p:grpSpPr>
          <p:sp>
            <p:nvSpPr>
              <p:cNvPr id="101" name="Google Shape;707;p38">
                <a:extLst>
                  <a:ext uri="{FF2B5EF4-FFF2-40B4-BE49-F238E27FC236}">
                    <a16:creationId xmlns:a16="http://schemas.microsoft.com/office/drawing/2014/main" id="{7A83A562-3448-C9C2-3A33-29674617AD7D}"/>
                  </a:ext>
                </a:extLst>
              </p:cNvPr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08;p38">
                <a:extLst>
                  <a:ext uri="{FF2B5EF4-FFF2-40B4-BE49-F238E27FC236}">
                    <a16:creationId xmlns:a16="http://schemas.microsoft.com/office/drawing/2014/main" id="{DD0F8090-9364-4C73-91EA-E0C1FB1568D7}"/>
                  </a:ext>
                </a:extLst>
              </p:cNvPr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09;p38">
              <a:extLst>
                <a:ext uri="{FF2B5EF4-FFF2-40B4-BE49-F238E27FC236}">
                  <a16:creationId xmlns:a16="http://schemas.microsoft.com/office/drawing/2014/main" id="{61AF16A4-2C28-83D5-570E-C21C7F2F754C}"/>
                </a:ext>
              </a:extLst>
            </p:cNvPr>
            <p:cNvGrpSpPr/>
            <p:nvPr/>
          </p:nvGrpSpPr>
          <p:grpSpPr>
            <a:xfrm>
              <a:off x="2037775" y="1282487"/>
              <a:ext cx="436632" cy="284986"/>
              <a:chOff x="4842900" y="2922987"/>
              <a:chExt cx="436632" cy="284986"/>
            </a:xfrm>
          </p:grpSpPr>
          <p:sp>
            <p:nvSpPr>
              <p:cNvPr id="99" name="Google Shape;710;p38">
                <a:extLst>
                  <a:ext uri="{FF2B5EF4-FFF2-40B4-BE49-F238E27FC236}">
                    <a16:creationId xmlns:a16="http://schemas.microsoft.com/office/drawing/2014/main" id="{B0FA0D32-C768-50C1-589C-0B942DF7CF24}"/>
                  </a:ext>
                </a:extLst>
              </p:cNvPr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11;p38">
                <a:extLst>
                  <a:ext uri="{FF2B5EF4-FFF2-40B4-BE49-F238E27FC236}">
                    <a16:creationId xmlns:a16="http://schemas.microsoft.com/office/drawing/2014/main" id="{56F4C713-6FB5-4C37-0517-D03FAD24B503}"/>
                  </a:ext>
                </a:extLst>
              </p:cNvPr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12;p38">
              <a:extLst>
                <a:ext uri="{FF2B5EF4-FFF2-40B4-BE49-F238E27FC236}">
                  <a16:creationId xmlns:a16="http://schemas.microsoft.com/office/drawing/2014/main" id="{77925B79-2506-EE9D-5B17-5C3B1EF839B1}"/>
                </a:ext>
              </a:extLst>
            </p:cNvPr>
            <p:cNvGrpSpPr/>
            <p:nvPr/>
          </p:nvGrpSpPr>
          <p:grpSpPr>
            <a:xfrm>
              <a:off x="2474409" y="3364761"/>
              <a:ext cx="767400" cy="767700"/>
              <a:chOff x="3375684" y="2512136"/>
              <a:chExt cx="767400" cy="767700"/>
            </a:xfrm>
          </p:grpSpPr>
          <p:sp>
            <p:nvSpPr>
              <p:cNvPr id="94" name="Google Shape;713;p38">
                <a:extLst>
                  <a:ext uri="{FF2B5EF4-FFF2-40B4-BE49-F238E27FC236}">
                    <a16:creationId xmlns:a16="http://schemas.microsoft.com/office/drawing/2014/main" id="{B6AE6966-EBA5-0BB2-EC82-C325152FF460}"/>
                  </a:ext>
                </a:extLst>
              </p:cNvPr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714;p38">
                <a:extLst>
                  <a:ext uri="{FF2B5EF4-FFF2-40B4-BE49-F238E27FC236}">
                    <a16:creationId xmlns:a16="http://schemas.microsoft.com/office/drawing/2014/main" id="{E88DA653-B9AB-9AB4-A1CB-02663E788550}"/>
                  </a:ext>
                </a:extLst>
              </p:cNvPr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96" name="Google Shape;715;p38">
                  <a:extLst>
                    <a:ext uri="{FF2B5EF4-FFF2-40B4-BE49-F238E27FC236}">
                      <a16:creationId xmlns:a16="http://schemas.microsoft.com/office/drawing/2014/main" id="{01515119-324E-9032-3553-BED2AF65B23B}"/>
                    </a:ext>
                  </a:extLst>
                </p:cNvPr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716;p38">
                  <a:extLst>
                    <a:ext uri="{FF2B5EF4-FFF2-40B4-BE49-F238E27FC236}">
                      <a16:creationId xmlns:a16="http://schemas.microsoft.com/office/drawing/2014/main" id="{4ED4DB56-A9B4-1DBF-A75D-E81DB0C59485}"/>
                    </a:ext>
                  </a:extLst>
                </p:cNvPr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717;p38">
                  <a:extLst>
                    <a:ext uri="{FF2B5EF4-FFF2-40B4-BE49-F238E27FC236}">
                      <a16:creationId xmlns:a16="http://schemas.microsoft.com/office/drawing/2014/main" id="{3994196C-B716-092C-4922-0350F13F5928}"/>
                    </a:ext>
                  </a:extLst>
                </p:cNvPr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718;p38">
              <a:extLst>
                <a:ext uri="{FF2B5EF4-FFF2-40B4-BE49-F238E27FC236}">
                  <a16:creationId xmlns:a16="http://schemas.microsoft.com/office/drawing/2014/main" id="{FE2F908A-0B7A-8757-2181-D10E97E5A347}"/>
                </a:ext>
              </a:extLst>
            </p:cNvPr>
            <p:cNvGrpSpPr/>
            <p:nvPr/>
          </p:nvGrpSpPr>
          <p:grpSpPr>
            <a:xfrm>
              <a:off x="720000" y="1104475"/>
              <a:ext cx="3485100" cy="3208625"/>
              <a:chOff x="2673575" y="1252600"/>
              <a:chExt cx="3485100" cy="3208625"/>
            </a:xfrm>
          </p:grpSpPr>
          <p:sp>
            <p:nvSpPr>
              <p:cNvPr id="92" name="Google Shape;719;p38">
                <a:extLst>
                  <a:ext uri="{FF2B5EF4-FFF2-40B4-BE49-F238E27FC236}">
                    <a16:creationId xmlns:a16="http://schemas.microsoft.com/office/drawing/2014/main" id="{7433B5A6-330E-9446-D3C4-B597C06034E4}"/>
                  </a:ext>
                </a:extLst>
              </p:cNvPr>
              <p:cNvSpPr/>
              <p:nvPr/>
            </p:nvSpPr>
            <p:spPr>
              <a:xfrm>
                <a:off x="5802250" y="4105575"/>
                <a:ext cx="356425" cy="355650"/>
              </a:xfrm>
              <a:custGeom>
                <a:avLst/>
                <a:gdLst/>
                <a:ahLst/>
                <a:cxnLst/>
                <a:rect l="l" t="t" r="r" b="b"/>
                <a:pathLst>
                  <a:path w="14257" h="14226" extrusionOk="0">
                    <a:moveTo>
                      <a:pt x="7160" y="4895"/>
                    </a:moveTo>
                    <a:cubicBezTo>
                      <a:pt x="8066" y="4895"/>
                      <a:pt x="8891" y="5467"/>
                      <a:pt x="9180" y="6383"/>
                    </a:cubicBezTo>
                    <a:cubicBezTo>
                      <a:pt x="9575" y="7508"/>
                      <a:pt x="8967" y="8724"/>
                      <a:pt x="7812" y="9119"/>
                    </a:cubicBezTo>
                    <a:cubicBezTo>
                      <a:pt x="7591" y="9191"/>
                      <a:pt x="7367" y="9225"/>
                      <a:pt x="7145" y="9225"/>
                    </a:cubicBezTo>
                    <a:cubicBezTo>
                      <a:pt x="6241" y="9225"/>
                      <a:pt x="5394" y="8655"/>
                      <a:pt x="5077" y="7751"/>
                    </a:cubicBezTo>
                    <a:cubicBezTo>
                      <a:pt x="4712" y="6596"/>
                      <a:pt x="5320" y="5380"/>
                      <a:pt x="6444" y="5016"/>
                    </a:cubicBezTo>
                    <a:cubicBezTo>
                      <a:pt x="6683" y="4934"/>
                      <a:pt x="6924" y="4895"/>
                      <a:pt x="7160" y="4895"/>
                    </a:cubicBezTo>
                    <a:close/>
                    <a:moveTo>
                      <a:pt x="6080" y="0"/>
                    </a:moveTo>
                    <a:lnTo>
                      <a:pt x="3526" y="851"/>
                    </a:lnTo>
                    <a:lnTo>
                      <a:pt x="4226" y="2827"/>
                    </a:lnTo>
                    <a:cubicBezTo>
                      <a:pt x="3830" y="3101"/>
                      <a:pt x="3526" y="3374"/>
                      <a:pt x="3222" y="3709"/>
                    </a:cubicBezTo>
                    <a:lnTo>
                      <a:pt x="1368" y="2797"/>
                    </a:lnTo>
                    <a:lnTo>
                      <a:pt x="183" y="5228"/>
                    </a:lnTo>
                    <a:lnTo>
                      <a:pt x="2037" y="6140"/>
                    </a:lnTo>
                    <a:cubicBezTo>
                      <a:pt x="1976" y="6566"/>
                      <a:pt x="1946" y="7022"/>
                      <a:pt x="1976" y="7478"/>
                    </a:cubicBezTo>
                    <a:lnTo>
                      <a:pt x="0" y="8146"/>
                    </a:lnTo>
                    <a:lnTo>
                      <a:pt x="852" y="10700"/>
                    </a:lnTo>
                    <a:lnTo>
                      <a:pt x="2827" y="10031"/>
                    </a:lnTo>
                    <a:cubicBezTo>
                      <a:pt x="3101" y="10396"/>
                      <a:pt x="3374" y="10700"/>
                      <a:pt x="3709" y="11004"/>
                    </a:cubicBezTo>
                    <a:lnTo>
                      <a:pt x="2797" y="12858"/>
                    </a:lnTo>
                    <a:lnTo>
                      <a:pt x="5229" y="14043"/>
                    </a:lnTo>
                    <a:lnTo>
                      <a:pt x="6140" y="12189"/>
                    </a:lnTo>
                    <a:cubicBezTo>
                      <a:pt x="6441" y="12232"/>
                      <a:pt x="6757" y="12275"/>
                      <a:pt x="7078" y="12275"/>
                    </a:cubicBezTo>
                    <a:cubicBezTo>
                      <a:pt x="7211" y="12275"/>
                      <a:pt x="7344" y="12268"/>
                      <a:pt x="7478" y="12250"/>
                    </a:cubicBezTo>
                    <a:lnTo>
                      <a:pt x="8147" y="14225"/>
                    </a:lnTo>
                    <a:lnTo>
                      <a:pt x="10700" y="13374"/>
                    </a:lnTo>
                    <a:lnTo>
                      <a:pt x="10031" y="11399"/>
                    </a:lnTo>
                    <a:cubicBezTo>
                      <a:pt x="10396" y="11125"/>
                      <a:pt x="10700" y="10852"/>
                      <a:pt x="11004" y="10517"/>
                    </a:cubicBezTo>
                    <a:lnTo>
                      <a:pt x="12858" y="11429"/>
                    </a:lnTo>
                    <a:lnTo>
                      <a:pt x="14043" y="8997"/>
                    </a:lnTo>
                    <a:lnTo>
                      <a:pt x="12189" y="8086"/>
                    </a:lnTo>
                    <a:cubicBezTo>
                      <a:pt x="12280" y="7660"/>
                      <a:pt x="12311" y="7204"/>
                      <a:pt x="12280" y="6748"/>
                    </a:cubicBezTo>
                    <a:lnTo>
                      <a:pt x="14256" y="6079"/>
                    </a:lnTo>
                    <a:lnTo>
                      <a:pt x="13375" y="3526"/>
                    </a:lnTo>
                    <a:lnTo>
                      <a:pt x="11399" y="4195"/>
                    </a:lnTo>
                    <a:cubicBezTo>
                      <a:pt x="11125" y="3830"/>
                      <a:pt x="10852" y="3526"/>
                      <a:pt x="10517" y="3222"/>
                    </a:cubicBezTo>
                    <a:lnTo>
                      <a:pt x="11429" y="1368"/>
                    </a:lnTo>
                    <a:lnTo>
                      <a:pt x="8998" y="183"/>
                    </a:lnTo>
                    <a:lnTo>
                      <a:pt x="8086" y="2037"/>
                    </a:lnTo>
                    <a:cubicBezTo>
                      <a:pt x="7785" y="1994"/>
                      <a:pt x="7469" y="1951"/>
                      <a:pt x="7148" y="1951"/>
                    </a:cubicBezTo>
                    <a:cubicBezTo>
                      <a:pt x="7015" y="1951"/>
                      <a:pt x="6882" y="1958"/>
                      <a:pt x="6748" y="1976"/>
                    </a:cubicBez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720;p38">
                <a:extLst>
                  <a:ext uri="{FF2B5EF4-FFF2-40B4-BE49-F238E27FC236}">
                    <a16:creationId xmlns:a16="http://schemas.microsoft.com/office/drawing/2014/main" id="{BFFFEDBE-18D6-3787-6F54-28AA406FABBE}"/>
                  </a:ext>
                </a:extLst>
              </p:cNvPr>
              <p:cNvSpPr/>
              <p:nvPr/>
            </p:nvSpPr>
            <p:spPr>
              <a:xfrm>
                <a:off x="2673575" y="1252600"/>
                <a:ext cx="250775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10031" extrusionOk="0">
                    <a:moveTo>
                      <a:pt x="5047" y="3455"/>
                    </a:moveTo>
                    <a:cubicBezTo>
                      <a:pt x="5309" y="3455"/>
                      <a:pt x="5573" y="3526"/>
                      <a:pt x="5806" y="3678"/>
                    </a:cubicBezTo>
                    <a:cubicBezTo>
                      <a:pt x="6535" y="4134"/>
                      <a:pt x="6778" y="5046"/>
                      <a:pt x="6353" y="5775"/>
                    </a:cubicBezTo>
                    <a:cubicBezTo>
                      <a:pt x="6074" y="6254"/>
                      <a:pt x="5572" y="6523"/>
                      <a:pt x="5055" y="6523"/>
                    </a:cubicBezTo>
                    <a:cubicBezTo>
                      <a:pt x="4783" y="6523"/>
                      <a:pt x="4507" y="6449"/>
                      <a:pt x="4256" y="6292"/>
                    </a:cubicBezTo>
                    <a:cubicBezTo>
                      <a:pt x="3526" y="5897"/>
                      <a:pt x="3283" y="4924"/>
                      <a:pt x="3739" y="4225"/>
                    </a:cubicBezTo>
                    <a:cubicBezTo>
                      <a:pt x="4002" y="3739"/>
                      <a:pt x="4522" y="3455"/>
                      <a:pt x="5047" y="3455"/>
                    </a:cubicBezTo>
                    <a:close/>
                    <a:moveTo>
                      <a:pt x="4681" y="0"/>
                    </a:moveTo>
                    <a:lnTo>
                      <a:pt x="2857" y="456"/>
                    </a:lnTo>
                    <a:lnTo>
                      <a:pt x="3222" y="1854"/>
                    </a:lnTo>
                    <a:cubicBezTo>
                      <a:pt x="2979" y="2006"/>
                      <a:pt x="2705" y="2189"/>
                      <a:pt x="2462" y="2432"/>
                    </a:cubicBezTo>
                    <a:lnTo>
                      <a:pt x="1216" y="1672"/>
                    </a:lnTo>
                    <a:lnTo>
                      <a:pt x="274" y="3313"/>
                    </a:lnTo>
                    <a:lnTo>
                      <a:pt x="1520" y="4073"/>
                    </a:lnTo>
                    <a:cubicBezTo>
                      <a:pt x="1459" y="4377"/>
                      <a:pt x="1398" y="4681"/>
                      <a:pt x="1398" y="4985"/>
                    </a:cubicBezTo>
                    <a:lnTo>
                      <a:pt x="0" y="5350"/>
                    </a:lnTo>
                    <a:lnTo>
                      <a:pt x="456" y="7173"/>
                    </a:lnTo>
                    <a:lnTo>
                      <a:pt x="1854" y="6809"/>
                    </a:lnTo>
                    <a:cubicBezTo>
                      <a:pt x="2006" y="7052"/>
                      <a:pt x="2189" y="7325"/>
                      <a:pt x="2432" y="7569"/>
                    </a:cubicBezTo>
                    <a:lnTo>
                      <a:pt x="1672" y="8815"/>
                    </a:lnTo>
                    <a:lnTo>
                      <a:pt x="3313" y="9757"/>
                    </a:lnTo>
                    <a:lnTo>
                      <a:pt x="4073" y="8511"/>
                    </a:lnTo>
                    <a:cubicBezTo>
                      <a:pt x="4377" y="8572"/>
                      <a:pt x="4681" y="8632"/>
                      <a:pt x="4985" y="8632"/>
                    </a:cubicBezTo>
                    <a:lnTo>
                      <a:pt x="5350" y="10031"/>
                    </a:lnTo>
                    <a:lnTo>
                      <a:pt x="7174" y="9575"/>
                    </a:lnTo>
                    <a:lnTo>
                      <a:pt x="6809" y="8176"/>
                    </a:lnTo>
                    <a:cubicBezTo>
                      <a:pt x="7052" y="8024"/>
                      <a:pt x="7326" y="7812"/>
                      <a:pt x="7569" y="7599"/>
                    </a:cubicBezTo>
                    <a:lnTo>
                      <a:pt x="8815" y="8359"/>
                    </a:lnTo>
                    <a:lnTo>
                      <a:pt x="9757" y="6717"/>
                    </a:lnTo>
                    <a:lnTo>
                      <a:pt x="8511" y="5958"/>
                    </a:lnTo>
                    <a:cubicBezTo>
                      <a:pt x="8572" y="5654"/>
                      <a:pt x="8633" y="5350"/>
                      <a:pt x="8633" y="5046"/>
                    </a:cubicBezTo>
                    <a:lnTo>
                      <a:pt x="10031" y="4681"/>
                    </a:lnTo>
                    <a:lnTo>
                      <a:pt x="9575" y="2857"/>
                    </a:lnTo>
                    <a:lnTo>
                      <a:pt x="8177" y="3222"/>
                    </a:lnTo>
                    <a:cubicBezTo>
                      <a:pt x="8025" y="2948"/>
                      <a:pt x="7842" y="2705"/>
                      <a:pt x="7599" y="2462"/>
                    </a:cubicBezTo>
                    <a:lnTo>
                      <a:pt x="8359" y="1216"/>
                    </a:lnTo>
                    <a:lnTo>
                      <a:pt x="6718" y="274"/>
                    </a:lnTo>
                    <a:lnTo>
                      <a:pt x="5958" y="1520"/>
                    </a:lnTo>
                    <a:cubicBezTo>
                      <a:pt x="5654" y="1429"/>
                      <a:pt x="5350" y="1398"/>
                      <a:pt x="5046" y="1398"/>
                    </a:cubicBezTo>
                    <a:lnTo>
                      <a:pt x="46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21;p38">
              <a:extLst>
                <a:ext uri="{FF2B5EF4-FFF2-40B4-BE49-F238E27FC236}">
                  <a16:creationId xmlns:a16="http://schemas.microsoft.com/office/drawing/2014/main" id="{1B13CCC7-ED84-ED40-9345-47A6E45EEDFF}"/>
                </a:ext>
              </a:extLst>
            </p:cNvPr>
            <p:cNvGrpSpPr/>
            <p:nvPr/>
          </p:nvGrpSpPr>
          <p:grpSpPr>
            <a:xfrm>
              <a:off x="1140000" y="1884550"/>
              <a:ext cx="707500" cy="707475"/>
              <a:chOff x="5146250" y="3137125"/>
              <a:chExt cx="707500" cy="707475"/>
            </a:xfrm>
          </p:grpSpPr>
          <p:sp>
            <p:nvSpPr>
              <p:cNvPr id="81" name="Google Shape;722;p38">
                <a:extLst>
                  <a:ext uri="{FF2B5EF4-FFF2-40B4-BE49-F238E27FC236}">
                    <a16:creationId xmlns:a16="http://schemas.microsoft.com/office/drawing/2014/main" id="{B1CFA840-4EEE-11F5-F6F3-A57F5E8781D7}"/>
                  </a:ext>
                </a:extLst>
              </p:cNvPr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23;p38">
                <a:extLst>
                  <a:ext uri="{FF2B5EF4-FFF2-40B4-BE49-F238E27FC236}">
                    <a16:creationId xmlns:a16="http://schemas.microsoft.com/office/drawing/2014/main" id="{47FF128C-E2C5-D069-AD5D-E888F00224B7}"/>
                  </a:ext>
                </a:extLst>
              </p:cNvPr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24;p38">
                <a:extLst>
                  <a:ext uri="{FF2B5EF4-FFF2-40B4-BE49-F238E27FC236}">
                    <a16:creationId xmlns:a16="http://schemas.microsoft.com/office/drawing/2014/main" id="{FF5D3DC3-A623-8874-C69B-91B74BE8748D}"/>
                  </a:ext>
                </a:extLst>
              </p:cNvPr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25;p38">
                <a:extLst>
                  <a:ext uri="{FF2B5EF4-FFF2-40B4-BE49-F238E27FC236}">
                    <a16:creationId xmlns:a16="http://schemas.microsoft.com/office/drawing/2014/main" id="{27D3107A-E6EC-0619-0116-7EA7BEC5DAC8}"/>
                  </a:ext>
                </a:extLst>
              </p:cNvPr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26;p38">
                <a:extLst>
                  <a:ext uri="{FF2B5EF4-FFF2-40B4-BE49-F238E27FC236}">
                    <a16:creationId xmlns:a16="http://schemas.microsoft.com/office/drawing/2014/main" id="{62A247A7-3265-AB7F-F51D-B0A8EF9EC9FD}"/>
                  </a:ext>
                </a:extLst>
              </p:cNvPr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27;p38">
                <a:extLst>
                  <a:ext uri="{FF2B5EF4-FFF2-40B4-BE49-F238E27FC236}">
                    <a16:creationId xmlns:a16="http://schemas.microsoft.com/office/drawing/2014/main" id="{2E85A278-36D2-07F2-3592-9C7F7B41B25D}"/>
                  </a:ext>
                </a:extLst>
              </p:cNvPr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28;p38">
                <a:extLst>
                  <a:ext uri="{FF2B5EF4-FFF2-40B4-BE49-F238E27FC236}">
                    <a16:creationId xmlns:a16="http://schemas.microsoft.com/office/drawing/2014/main" id="{E30B5653-4A0D-4F32-9728-98DE2D45816A}"/>
                  </a:ext>
                </a:extLst>
              </p:cNvPr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29;p38">
                <a:extLst>
                  <a:ext uri="{FF2B5EF4-FFF2-40B4-BE49-F238E27FC236}">
                    <a16:creationId xmlns:a16="http://schemas.microsoft.com/office/drawing/2014/main" id="{09AC7538-B68E-FA21-C4E6-ABB0F1E41AC2}"/>
                  </a:ext>
                </a:extLst>
              </p:cNvPr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30;p38">
                <a:extLst>
                  <a:ext uri="{FF2B5EF4-FFF2-40B4-BE49-F238E27FC236}">
                    <a16:creationId xmlns:a16="http://schemas.microsoft.com/office/drawing/2014/main" id="{555F2853-514E-BF2C-FE61-3E35CB77FAB3}"/>
                  </a:ext>
                </a:extLst>
              </p:cNvPr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731;p38">
                <a:extLst>
                  <a:ext uri="{FF2B5EF4-FFF2-40B4-BE49-F238E27FC236}">
                    <a16:creationId xmlns:a16="http://schemas.microsoft.com/office/drawing/2014/main" id="{577E3DBD-9470-9D1E-7459-B9A39F62DDA6}"/>
                  </a:ext>
                </a:extLst>
              </p:cNvPr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732;p38">
                <a:extLst>
                  <a:ext uri="{FF2B5EF4-FFF2-40B4-BE49-F238E27FC236}">
                    <a16:creationId xmlns:a16="http://schemas.microsoft.com/office/drawing/2014/main" id="{BF7CEC5B-2991-5672-0620-9B9A1F7F0634}"/>
                  </a:ext>
                </a:extLst>
              </p:cNvPr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33;p38">
              <a:extLst>
                <a:ext uri="{FF2B5EF4-FFF2-40B4-BE49-F238E27FC236}">
                  <a16:creationId xmlns:a16="http://schemas.microsoft.com/office/drawing/2014/main" id="{13F1E354-19D3-B39D-47E3-FEE36E4669C7}"/>
                </a:ext>
              </a:extLst>
            </p:cNvPr>
            <p:cNvGrpSpPr/>
            <p:nvPr/>
          </p:nvGrpSpPr>
          <p:grpSpPr>
            <a:xfrm>
              <a:off x="1399112" y="2789445"/>
              <a:ext cx="622391" cy="623829"/>
              <a:chOff x="5096713" y="3964200"/>
              <a:chExt cx="324500" cy="325250"/>
            </a:xfrm>
          </p:grpSpPr>
          <p:sp>
            <p:nvSpPr>
              <p:cNvPr id="76" name="Google Shape;734;p38">
                <a:extLst>
                  <a:ext uri="{FF2B5EF4-FFF2-40B4-BE49-F238E27FC236}">
                    <a16:creationId xmlns:a16="http://schemas.microsoft.com/office/drawing/2014/main" id="{47B23425-CF83-EE67-3245-7FE453D1E723}"/>
                  </a:ext>
                </a:extLst>
              </p:cNvPr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35;p38">
                <a:extLst>
                  <a:ext uri="{FF2B5EF4-FFF2-40B4-BE49-F238E27FC236}">
                    <a16:creationId xmlns:a16="http://schemas.microsoft.com/office/drawing/2014/main" id="{AFFECC7B-BE73-07A7-36F9-9D8F0F8E57B9}"/>
                  </a:ext>
                </a:extLst>
              </p:cNvPr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36;p38">
                <a:extLst>
                  <a:ext uri="{FF2B5EF4-FFF2-40B4-BE49-F238E27FC236}">
                    <a16:creationId xmlns:a16="http://schemas.microsoft.com/office/drawing/2014/main" id="{236CE01D-4D61-24BA-AF73-F8E6E00BBC85}"/>
                  </a:ext>
                </a:extLst>
              </p:cNvPr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37;p38">
                <a:extLst>
                  <a:ext uri="{FF2B5EF4-FFF2-40B4-BE49-F238E27FC236}">
                    <a16:creationId xmlns:a16="http://schemas.microsoft.com/office/drawing/2014/main" id="{CE8C8B08-3E06-3097-FC76-369C29A61D7F}"/>
                  </a:ext>
                </a:extLst>
              </p:cNvPr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38;p38">
                <a:extLst>
                  <a:ext uri="{FF2B5EF4-FFF2-40B4-BE49-F238E27FC236}">
                    <a16:creationId xmlns:a16="http://schemas.microsoft.com/office/drawing/2014/main" id="{445669CA-757C-7FAA-B043-395F23B4B8A6}"/>
                  </a:ext>
                </a:extLst>
              </p:cNvPr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937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0"/>
      <p:bldP spid="84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40"/>
          <p:cNvGrpSpPr/>
          <p:nvPr/>
        </p:nvGrpSpPr>
        <p:grpSpPr>
          <a:xfrm>
            <a:off x="719975" y="1539905"/>
            <a:ext cx="3010825" cy="1776300"/>
            <a:chOff x="719975" y="1114972"/>
            <a:chExt cx="3010825" cy="1776300"/>
          </a:xfrm>
        </p:grpSpPr>
        <p:sp>
          <p:nvSpPr>
            <p:cNvPr id="757" name="Google Shape;757;p40"/>
            <p:cNvSpPr/>
            <p:nvPr/>
          </p:nvSpPr>
          <p:spPr>
            <a:xfrm>
              <a:off x="720000" y="1114972"/>
              <a:ext cx="3010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719975" y="1114975"/>
              <a:ext cx="301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40"/>
            <p:cNvGrpSpPr/>
            <p:nvPr/>
          </p:nvGrpSpPr>
          <p:grpSpPr>
            <a:xfrm rot="10800000" flipH="1">
              <a:off x="881412" y="1244995"/>
              <a:ext cx="429322" cy="93999"/>
              <a:chOff x="5840230" y="744468"/>
              <a:chExt cx="431653" cy="94500"/>
            </a:xfrm>
          </p:grpSpPr>
          <p:sp>
            <p:nvSpPr>
              <p:cNvPr id="760" name="Google Shape;760;p40"/>
              <p:cNvSpPr/>
              <p:nvPr/>
            </p:nvSpPr>
            <p:spPr>
              <a:xfrm>
                <a:off x="5840230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0"/>
              <p:cNvSpPr/>
              <p:nvPr/>
            </p:nvSpPr>
            <p:spPr>
              <a:xfrm>
                <a:off x="6008807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0"/>
              <p:cNvSpPr/>
              <p:nvPr/>
            </p:nvSpPr>
            <p:spPr>
              <a:xfrm>
                <a:off x="6177384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3" name="Google Shape;763;p40"/>
          <p:cNvSpPr txBox="1">
            <a:spLocks noGrp="1"/>
          </p:cNvSpPr>
          <p:nvPr>
            <p:ph type="title" idx="5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64" name="Google Shape;764;p40"/>
          <p:cNvSpPr txBox="1">
            <a:spLocks noGrp="1"/>
          </p:cNvSpPr>
          <p:nvPr>
            <p:ph type="ctrTitle"/>
          </p:nvPr>
        </p:nvSpPr>
        <p:spPr>
          <a:xfrm>
            <a:off x="4884806" y="687907"/>
            <a:ext cx="3387000" cy="367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Explicar el proyecto</a:t>
            </a:r>
            <a:endParaRPr sz="1600" dirty="0"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Muestra de las diferentes técnicas empleadas para obterner los datos.</a:t>
            </a:r>
            <a:endParaRPr dirty="0"/>
          </a:p>
        </p:txBody>
      </p:sp>
      <p:sp>
        <p:nvSpPr>
          <p:cNvPr id="766" name="Google Shape;766;p40"/>
          <p:cNvSpPr txBox="1">
            <a:spLocks noGrp="1"/>
          </p:cNvSpPr>
          <p:nvPr>
            <p:ph type="ctrTitle" idx="6"/>
          </p:nvPr>
        </p:nvSpPr>
        <p:spPr>
          <a:xfrm>
            <a:off x="4884806" y="2716760"/>
            <a:ext cx="3387000" cy="367500"/>
          </a:xfrm>
          <a:prstGeom prst="rect">
            <a:avLst/>
          </a:prstGeom>
        </p:spPr>
        <p:txBody>
          <a:bodyPr spcFirstLastPara="1" wrap="square" lIns="91425" tIns="91425" rIns="457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Análisis de datos obtenidos</a:t>
            </a:r>
            <a:endParaRPr sz="1600" dirty="0"/>
          </a:p>
        </p:txBody>
      </p:sp>
      <p:sp>
        <p:nvSpPr>
          <p:cNvPr id="767" name="Google Shape;767;p40"/>
          <p:cNvSpPr txBox="1">
            <a:spLocks noGrp="1"/>
          </p:cNvSpPr>
          <p:nvPr>
            <p:ph type="ctrTitle" idx="3"/>
          </p:nvPr>
        </p:nvSpPr>
        <p:spPr>
          <a:xfrm>
            <a:off x="4884825" y="1702324"/>
            <a:ext cx="3387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Limpieza de datos</a:t>
            </a:r>
            <a:endParaRPr sz="1600" dirty="0"/>
          </a:p>
        </p:txBody>
      </p:sp>
      <p:sp>
        <p:nvSpPr>
          <p:cNvPr id="768" name="Google Shape;768;p40"/>
          <p:cNvSpPr txBox="1">
            <a:spLocks noGrp="1"/>
          </p:cNvSpPr>
          <p:nvPr>
            <p:ph type="ctrTitle" idx="14"/>
          </p:nvPr>
        </p:nvSpPr>
        <p:spPr>
          <a:xfrm>
            <a:off x="4884804" y="3737197"/>
            <a:ext cx="33867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finales</a:t>
            </a:r>
            <a:endParaRPr dirty="0"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Breve explicación sobre como hemos trabajado en el proyecto</a:t>
            </a:r>
            <a:endParaRPr dirty="0"/>
          </a:p>
        </p:txBody>
      </p:sp>
      <p:sp>
        <p:nvSpPr>
          <p:cNvPr id="770" name="Google Shape;770;p40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Os mostramos los resultados en diferentes gráficas</a:t>
            </a:r>
            <a:endParaRPr dirty="0"/>
          </a:p>
        </p:txBody>
      </p:sp>
      <p:sp>
        <p:nvSpPr>
          <p:cNvPr id="771" name="Google Shape;771;p40"/>
          <p:cNvSpPr txBox="1">
            <a:spLocks noGrp="1"/>
          </p:cNvSpPr>
          <p:nvPr>
            <p:ph type="title" idx="8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72" name="Google Shape;772;p40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Compartimos los resultados para una mejor valoración.</a:t>
            </a:r>
            <a:endParaRPr dirty="0"/>
          </a:p>
        </p:txBody>
      </p:sp>
      <p:sp>
        <p:nvSpPr>
          <p:cNvPr id="773" name="Google Shape;773;p40"/>
          <p:cNvSpPr txBox="1">
            <a:spLocks noGrp="1"/>
          </p:cNvSpPr>
          <p:nvPr>
            <p:ph type="title" idx="13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74" name="Google Shape;774;p40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grpSp>
        <p:nvGrpSpPr>
          <p:cNvPr id="775" name="Google Shape;775;p40"/>
          <p:cNvGrpSpPr/>
          <p:nvPr/>
        </p:nvGrpSpPr>
        <p:grpSpPr>
          <a:xfrm>
            <a:off x="2627043" y="3133859"/>
            <a:ext cx="759839" cy="908118"/>
            <a:chOff x="7948975" y="1691400"/>
            <a:chExt cx="623125" cy="744725"/>
          </a:xfrm>
        </p:grpSpPr>
        <p:sp>
          <p:nvSpPr>
            <p:cNvPr id="776" name="Google Shape;776;p40"/>
            <p:cNvSpPr/>
            <p:nvPr/>
          </p:nvSpPr>
          <p:spPr>
            <a:xfrm>
              <a:off x="7948975" y="1770425"/>
              <a:ext cx="623125" cy="665700"/>
            </a:xfrm>
            <a:custGeom>
              <a:avLst/>
              <a:gdLst/>
              <a:ahLst/>
              <a:cxnLst/>
              <a:rect l="l" t="t" r="r" b="b"/>
              <a:pathLst>
                <a:path w="24925" h="26628" extrusionOk="0">
                  <a:moveTo>
                    <a:pt x="1" y="1"/>
                  </a:moveTo>
                  <a:lnTo>
                    <a:pt x="1" y="25199"/>
                  </a:lnTo>
                  <a:cubicBezTo>
                    <a:pt x="1" y="25989"/>
                    <a:pt x="639" y="26627"/>
                    <a:pt x="1429" y="26627"/>
                  </a:cubicBezTo>
                  <a:lnTo>
                    <a:pt x="23436" y="26627"/>
                  </a:lnTo>
                  <a:cubicBezTo>
                    <a:pt x="24226" y="26627"/>
                    <a:pt x="24864" y="25989"/>
                    <a:pt x="24925" y="25199"/>
                  </a:cubicBezTo>
                  <a:lnTo>
                    <a:pt x="2492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7948975" y="1691400"/>
              <a:ext cx="623125" cy="78300"/>
            </a:xfrm>
            <a:custGeom>
              <a:avLst/>
              <a:gdLst/>
              <a:ahLst/>
              <a:cxnLst/>
              <a:rect l="l" t="t" r="r" b="b"/>
              <a:pathLst>
                <a:path w="24925" h="3132" extrusionOk="0">
                  <a:moveTo>
                    <a:pt x="1429" y="0"/>
                  </a:moveTo>
                  <a:cubicBezTo>
                    <a:pt x="639" y="0"/>
                    <a:pt x="1" y="639"/>
                    <a:pt x="1" y="1459"/>
                  </a:cubicBezTo>
                  <a:lnTo>
                    <a:pt x="1" y="3131"/>
                  </a:lnTo>
                  <a:lnTo>
                    <a:pt x="24925" y="3131"/>
                  </a:lnTo>
                  <a:lnTo>
                    <a:pt x="24925" y="1459"/>
                  </a:lnTo>
                  <a:cubicBezTo>
                    <a:pt x="24864" y="639"/>
                    <a:pt x="24226" y="0"/>
                    <a:pt x="2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7995325" y="1717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91" y="1"/>
                    <a:pt x="487" y="1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8049275" y="1717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8103225" y="17172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100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solidFill>
              <a:srgbClr val="6AEB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8015075" y="1863125"/>
              <a:ext cx="95025" cy="95025"/>
            </a:xfrm>
            <a:custGeom>
              <a:avLst/>
              <a:gdLst/>
              <a:ahLst/>
              <a:cxnLst/>
              <a:rect l="l" t="t" r="r" b="b"/>
              <a:pathLst>
                <a:path w="3801" h="3801" extrusionOk="0">
                  <a:moveTo>
                    <a:pt x="1916" y="1"/>
                  </a:moveTo>
                  <a:cubicBezTo>
                    <a:pt x="852" y="1"/>
                    <a:pt x="1" y="852"/>
                    <a:pt x="1" y="1916"/>
                  </a:cubicBezTo>
                  <a:cubicBezTo>
                    <a:pt x="1" y="2980"/>
                    <a:pt x="852" y="3800"/>
                    <a:pt x="1916" y="3800"/>
                  </a:cubicBezTo>
                  <a:cubicBezTo>
                    <a:pt x="2980" y="3800"/>
                    <a:pt x="3800" y="2980"/>
                    <a:pt x="3800" y="1916"/>
                  </a:cubicBezTo>
                  <a:cubicBezTo>
                    <a:pt x="3800" y="852"/>
                    <a:pt x="2980" y="1"/>
                    <a:pt x="1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8151100" y="1874525"/>
              <a:ext cx="335900" cy="22825"/>
            </a:xfrm>
            <a:custGeom>
              <a:avLst/>
              <a:gdLst/>
              <a:ahLst/>
              <a:cxnLst/>
              <a:rect l="l" t="t" r="r" b="b"/>
              <a:pathLst>
                <a:path w="13436" h="913" extrusionOk="0">
                  <a:moveTo>
                    <a:pt x="426" y="1"/>
                  </a:moveTo>
                  <a:cubicBezTo>
                    <a:pt x="183" y="1"/>
                    <a:pt x="1" y="214"/>
                    <a:pt x="1" y="426"/>
                  </a:cubicBezTo>
                  <a:lnTo>
                    <a:pt x="1" y="518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13041" y="913"/>
                  </a:lnTo>
                  <a:cubicBezTo>
                    <a:pt x="13253" y="913"/>
                    <a:pt x="13436" y="730"/>
                    <a:pt x="13405" y="518"/>
                  </a:cubicBezTo>
                  <a:lnTo>
                    <a:pt x="13405" y="426"/>
                  </a:lnTo>
                  <a:cubicBezTo>
                    <a:pt x="13405" y="214"/>
                    <a:pt x="13223" y="1"/>
                    <a:pt x="12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8151100" y="1930000"/>
              <a:ext cx="186975" cy="22825"/>
            </a:xfrm>
            <a:custGeom>
              <a:avLst/>
              <a:gdLst/>
              <a:ahLst/>
              <a:cxnLst/>
              <a:rect l="l" t="t" r="r" b="b"/>
              <a:pathLst>
                <a:path w="7479" h="913" extrusionOk="0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487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7113" y="913"/>
                  </a:lnTo>
                  <a:cubicBezTo>
                    <a:pt x="7326" y="913"/>
                    <a:pt x="7478" y="730"/>
                    <a:pt x="7478" y="487"/>
                  </a:cubicBezTo>
                  <a:lnTo>
                    <a:pt x="7478" y="426"/>
                  </a:lnTo>
                  <a:cubicBezTo>
                    <a:pt x="7478" y="183"/>
                    <a:pt x="7296" y="1"/>
                    <a:pt x="7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8360825" y="1930000"/>
              <a:ext cx="54000" cy="22825"/>
            </a:xfrm>
            <a:custGeom>
              <a:avLst/>
              <a:gdLst/>
              <a:ahLst/>
              <a:cxnLst/>
              <a:rect l="l" t="t" r="r" b="b"/>
              <a:pathLst>
                <a:path w="2160" h="913" extrusionOk="0">
                  <a:moveTo>
                    <a:pt x="457" y="1"/>
                  </a:moveTo>
                  <a:cubicBezTo>
                    <a:pt x="183" y="1"/>
                    <a:pt x="1" y="213"/>
                    <a:pt x="1" y="457"/>
                  </a:cubicBezTo>
                  <a:cubicBezTo>
                    <a:pt x="1" y="730"/>
                    <a:pt x="244" y="913"/>
                    <a:pt x="457" y="913"/>
                  </a:cubicBezTo>
                  <a:lnTo>
                    <a:pt x="1703" y="913"/>
                  </a:lnTo>
                  <a:cubicBezTo>
                    <a:pt x="1946" y="913"/>
                    <a:pt x="2129" y="730"/>
                    <a:pt x="2159" y="457"/>
                  </a:cubicBezTo>
                  <a:cubicBezTo>
                    <a:pt x="2159" y="183"/>
                    <a:pt x="1946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8015075" y="2030300"/>
              <a:ext cx="95025" cy="95025"/>
            </a:xfrm>
            <a:custGeom>
              <a:avLst/>
              <a:gdLst/>
              <a:ahLst/>
              <a:cxnLst/>
              <a:rect l="l" t="t" r="r" b="b"/>
              <a:pathLst>
                <a:path w="3801" h="3801" extrusionOk="0">
                  <a:moveTo>
                    <a:pt x="1916" y="1"/>
                  </a:moveTo>
                  <a:cubicBezTo>
                    <a:pt x="852" y="1"/>
                    <a:pt x="1" y="852"/>
                    <a:pt x="1" y="1916"/>
                  </a:cubicBezTo>
                  <a:cubicBezTo>
                    <a:pt x="1" y="2980"/>
                    <a:pt x="852" y="3800"/>
                    <a:pt x="1916" y="3800"/>
                  </a:cubicBezTo>
                  <a:cubicBezTo>
                    <a:pt x="2980" y="3800"/>
                    <a:pt x="3800" y="2980"/>
                    <a:pt x="3800" y="1916"/>
                  </a:cubicBezTo>
                  <a:cubicBezTo>
                    <a:pt x="3800" y="852"/>
                    <a:pt x="2980" y="1"/>
                    <a:pt x="1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8151100" y="2041700"/>
              <a:ext cx="335900" cy="22825"/>
            </a:xfrm>
            <a:custGeom>
              <a:avLst/>
              <a:gdLst/>
              <a:ahLst/>
              <a:cxnLst/>
              <a:rect l="l" t="t" r="r" b="b"/>
              <a:pathLst>
                <a:path w="13436" h="913" extrusionOk="0">
                  <a:moveTo>
                    <a:pt x="426" y="1"/>
                  </a:moveTo>
                  <a:cubicBezTo>
                    <a:pt x="183" y="1"/>
                    <a:pt x="1" y="214"/>
                    <a:pt x="1" y="426"/>
                  </a:cubicBezTo>
                  <a:lnTo>
                    <a:pt x="1" y="518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13041" y="913"/>
                  </a:lnTo>
                  <a:cubicBezTo>
                    <a:pt x="13253" y="913"/>
                    <a:pt x="13436" y="730"/>
                    <a:pt x="13405" y="518"/>
                  </a:cubicBezTo>
                  <a:lnTo>
                    <a:pt x="13405" y="426"/>
                  </a:lnTo>
                  <a:cubicBezTo>
                    <a:pt x="13405" y="214"/>
                    <a:pt x="13223" y="1"/>
                    <a:pt x="12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8151100" y="2097175"/>
              <a:ext cx="186975" cy="22825"/>
            </a:xfrm>
            <a:custGeom>
              <a:avLst/>
              <a:gdLst/>
              <a:ahLst/>
              <a:cxnLst/>
              <a:rect l="l" t="t" r="r" b="b"/>
              <a:pathLst>
                <a:path w="7479" h="913" extrusionOk="0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487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7113" y="913"/>
                  </a:lnTo>
                  <a:cubicBezTo>
                    <a:pt x="7326" y="913"/>
                    <a:pt x="7478" y="730"/>
                    <a:pt x="7478" y="487"/>
                  </a:cubicBezTo>
                  <a:lnTo>
                    <a:pt x="7478" y="426"/>
                  </a:lnTo>
                  <a:cubicBezTo>
                    <a:pt x="7478" y="183"/>
                    <a:pt x="7296" y="1"/>
                    <a:pt x="7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8360825" y="2097175"/>
              <a:ext cx="54000" cy="22825"/>
            </a:xfrm>
            <a:custGeom>
              <a:avLst/>
              <a:gdLst/>
              <a:ahLst/>
              <a:cxnLst/>
              <a:rect l="l" t="t" r="r" b="b"/>
              <a:pathLst>
                <a:path w="2160" h="913" extrusionOk="0">
                  <a:moveTo>
                    <a:pt x="457" y="1"/>
                  </a:moveTo>
                  <a:cubicBezTo>
                    <a:pt x="183" y="1"/>
                    <a:pt x="1" y="213"/>
                    <a:pt x="1" y="457"/>
                  </a:cubicBezTo>
                  <a:cubicBezTo>
                    <a:pt x="1" y="730"/>
                    <a:pt x="244" y="913"/>
                    <a:pt x="457" y="913"/>
                  </a:cubicBezTo>
                  <a:lnTo>
                    <a:pt x="1703" y="913"/>
                  </a:lnTo>
                  <a:cubicBezTo>
                    <a:pt x="1946" y="913"/>
                    <a:pt x="2129" y="730"/>
                    <a:pt x="2159" y="457"/>
                  </a:cubicBezTo>
                  <a:cubicBezTo>
                    <a:pt x="2159" y="183"/>
                    <a:pt x="1946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8015075" y="2197475"/>
              <a:ext cx="95025" cy="95025"/>
            </a:xfrm>
            <a:custGeom>
              <a:avLst/>
              <a:gdLst/>
              <a:ahLst/>
              <a:cxnLst/>
              <a:rect l="l" t="t" r="r" b="b"/>
              <a:pathLst>
                <a:path w="3801" h="3801" extrusionOk="0">
                  <a:moveTo>
                    <a:pt x="1916" y="1"/>
                  </a:moveTo>
                  <a:cubicBezTo>
                    <a:pt x="852" y="1"/>
                    <a:pt x="1" y="852"/>
                    <a:pt x="1" y="1916"/>
                  </a:cubicBezTo>
                  <a:cubicBezTo>
                    <a:pt x="1" y="2980"/>
                    <a:pt x="852" y="3800"/>
                    <a:pt x="1916" y="3800"/>
                  </a:cubicBezTo>
                  <a:cubicBezTo>
                    <a:pt x="2980" y="3800"/>
                    <a:pt x="3800" y="2980"/>
                    <a:pt x="3800" y="1916"/>
                  </a:cubicBezTo>
                  <a:cubicBezTo>
                    <a:pt x="3800" y="852"/>
                    <a:pt x="2980" y="1"/>
                    <a:pt x="1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8151100" y="2208875"/>
              <a:ext cx="335900" cy="22825"/>
            </a:xfrm>
            <a:custGeom>
              <a:avLst/>
              <a:gdLst/>
              <a:ahLst/>
              <a:cxnLst/>
              <a:rect l="l" t="t" r="r" b="b"/>
              <a:pathLst>
                <a:path w="13436" h="913" extrusionOk="0">
                  <a:moveTo>
                    <a:pt x="426" y="1"/>
                  </a:moveTo>
                  <a:cubicBezTo>
                    <a:pt x="183" y="1"/>
                    <a:pt x="1" y="214"/>
                    <a:pt x="1" y="426"/>
                  </a:cubicBezTo>
                  <a:lnTo>
                    <a:pt x="1" y="518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13041" y="913"/>
                  </a:lnTo>
                  <a:cubicBezTo>
                    <a:pt x="13253" y="913"/>
                    <a:pt x="13436" y="730"/>
                    <a:pt x="13405" y="518"/>
                  </a:cubicBezTo>
                  <a:lnTo>
                    <a:pt x="13405" y="426"/>
                  </a:lnTo>
                  <a:cubicBezTo>
                    <a:pt x="13405" y="214"/>
                    <a:pt x="13223" y="1"/>
                    <a:pt x="12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8151100" y="2264350"/>
              <a:ext cx="186975" cy="22825"/>
            </a:xfrm>
            <a:custGeom>
              <a:avLst/>
              <a:gdLst/>
              <a:ahLst/>
              <a:cxnLst/>
              <a:rect l="l" t="t" r="r" b="b"/>
              <a:pathLst>
                <a:path w="7479" h="913" extrusionOk="0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487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7113" y="913"/>
                  </a:lnTo>
                  <a:cubicBezTo>
                    <a:pt x="7326" y="913"/>
                    <a:pt x="7478" y="730"/>
                    <a:pt x="7478" y="487"/>
                  </a:cubicBezTo>
                  <a:lnTo>
                    <a:pt x="7478" y="426"/>
                  </a:lnTo>
                  <a:cubicBezTo>
                    <a:pt x="7478" y="183"/>
                    <a:pt x="7296" y="1"/>
                    <a:pt x="7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8360825" y="2264350"/>
              <a:ext cx="54000" cy="22825"/>
            </a:xfrm>
            <a:custGeom>
              <a:avLst/>
              <a:gdLst/>
              <a:ahLst/>
              <a:cxnLst/>
              <a:rect l="l" t="t" r="r" b="b"/>
              <a:pathLst>
                <a:path w="2160" h="913" extrusionOk="0">
                  <a:moveTo>
                    <a:pt x="457" y="1"/>
                  </a:moveTo>
                  <a:cubicBezTo>
                    <a:pt x="183" y="1"/>
                    <a:pt x="1" y="214"/>
                    <a:pt x="1" y="457"/>
                  </a:cubicBezTo>
                  <a:cubicBezTo>
                    <a:pt x="1" y="730"/>
                    <a:pt x="244" y="913"/>
                    <a:pt x="457" y="913"/>
                  </a:cubicBezTo>
                  <a:lnTo>
                    <a:pt x="1703" y="913"/>
                  </a:lnTo>
                  <a:cubicBezTo>
                    <a:pt x="1946" y="913"/>
                    <a:pt x="2129" y="730"/>
                    <a:pt x="2159" y="457"/>
                  </a:cubicBezTo>
                  <a:cubicBezTo>
                    <a:pt x="2159" y="183"/>
                    <a:pt x="1946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0"/>
          <p:cNvGrpSpPr/>
          <p:nvPr/>
        </p:nvGrpSpPr>
        <p:grpSpPr>
          <a:xfrm>
            <a:off x="1964262" y="3226627"/>
            <a:ext cx="758924" cy="321556"/>
            <a:chOff x="5021875" y="2898100"/>
            <a:chExt cx="622375" cy="263700"/>
          </a:xfrm>
        </p:grpSpPr>
        <p:sp>
          <p:nvSpPr>
            <p:cNvPr id="794" name="Google Shape;794;p40"/>
            <p:cNvSpPr/>
            <p:nvPr/>
          </p:nvSpPr>
          <p:spPr>
            <a:xfrm>
              <a:off x="5021875" y="2976375"/>
              <a:ext cx="622375" cy="185425"/>
            </a:xfrm>
            <a:custGeom>
              <a:avLst/>
              <a:gdLst/>
              <a:ahLst/>
              <a:cxnLst/>
              <a:rect l="l" t="t" r="r" b="b"/>
              <a:pathLst>
                <a:path w="24895" h="7417" extrusionOk="0">
                  <a:moveTo>
                    <a:pt x="0" y="0"/>
                  </a:moveTo>
                  <a:lnTo>
                    <a:pt x="0" y="5988"/>
                  </a:lnTo>
                  <a:cubicBezTo>
                    <a:pt x="0" y="6779"/>
                    <a:pt x="669" y="7417"/>
                    <a:pt x="1459" y="7417"/>
                  </a:cubicBezTo>
                  <a:lnTo>
                    <a:pt x="23466" y="7417"/>
                  </a:lnTo>
                  <a:cubicBezTo>
                    <a:pt x="24256" y="7417"/>
                    <a:pt x="24894" y="6748"/>
                    <a:pt x="24894" y="5988"/>
                  </a:cubicBezTo>
                  <a:lnTo>
                    <a:pt x="2489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5021875" y="2898100"/>
              <a:ext cx="622375" cy="77525"/>
            </a:xfrm>
            <a:custGeom>
              <a:avLst/>
              <a:gdLst/>
              <a:ahLst/>
              <a:cxnLst/>
              <a:rect l="l" t="t" r="r" b="b"/>
              <a:pathLst>
                <a:path w="24895" h="3101" extrusionOk="0">
                  <a:moveTo>
                    <a:pt x="1459" y="1"/>
                  </a:moveTo>
                  <a:cubicBezTo>
                    <a:pt x="669" y="1"/>
                    <a:pt x="0" y="639"/>
                    <a:pt x="0" y="1429"/>
                  </a:cubicBezTo>
                  <a:lnTo>
                    <a:pt x="0" y="3101"/>
                  </a:lnTo>
                  <a:lnTo>
                    <a:pt x="24894" y="3101"/>
                  </a:lnTo>
                  <a:lnTo>
                    <a:pt x="24894" y="1429"/>
                  </a:lnTo>
                  <a:cubicBezTo>
                    <a:pt x="24894" y="639"/>
                    <a:pt x="24256" y="1"/>
                    <a:pt x="2346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5069750" y="29224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5122925" y="29224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43"/>
                    <a:pt x="791" y="0"/>
                    <a:pt x="487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5176875" y="29224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6AEBE7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5088750" y="3020450"/>
              <a:ext cx="95000" cy="95000"/>
            </a:xfrm>
            <a:custGeom>
              <a:avLst/>
              <a:gdLst/>
              <a:ahLst/>
              <a:cxnLst/>
              <a:rect l="l" t="t" r="r" b="b"/>
              <a:pathLst>
                <a:path w="3800" h="3800" extrusionOk="0">
                  <a:moveTo>
                    <a:pt x="1885" y="0"/>
                  </a:moveTo>
                  <a:cubicBezTo>
                    <a:pt x="821" y="0"/>
                    <a:pt x="0" y="821"/>
                    <a:pt x="0" y="1885"/>
                  </a:cubicBezTo>
                  <a:cubicBezTo>
                    <a:pt x="0" y="2949"/>
                    <a:pt x="821" y="3800"/>
                    <a:pt x="1885" y="3800"/>
                  </a:cubicBezTo>
                  <a:cubicBezTo>
                    <a:pt x="2948" y="3800"/>
                    <a:pt x="3800" y="2949"/>
                    <a:pt x="3800" y="1885"/>
                  </a:cubicBezTo>
                  <a:cubicBezTo>
                    <a:pt x="3800" y="821"/>
                    <a:pt x="2918" y="0"/>
                    <a:pt x="1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5225525" y="3031850"/>
              <a:ext cx="335125" cy="22825"/>
            </a:xfrm>
            <a:custGeom>
              <a:avLst/>
              <a:gdLst/>
              <a:ahLst/>
              <a:cxnLst/>
              <a:rect l="l" t="t" r="r" b="b"/>
              <a:pathLst>
                <a:path w="13405" h="913" extrusionOk="0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487"/>
                  </a:lnTo>
                  <a:cubicBezTo>
                    <a:pt x="0" y="730"/>
                    <a:pt x="183" y="912"/>
                    <a:pt x="426" y="912"/>
                  </a:cubicBezTo>
                  <a:lnTo>
                    <a:pt x="12979" y="912"/>
                  </a:lnTo>
                  <a:cubicBezTo>
                    <a:pt x="13222" y="912"/>
                    <a:pt x="13405" y="730"/>
                    <a:pt x="13405" y="487"/>
                  </a:cubicBezTo>
                  <a:lnTo>
                    <a:pt x="13405" y="426"/>
                  </a:lnTo>
                  <a:cubicBezTo>
                    <a:pt x="13405" y="183"/>
                    <a:pt x="13222" y="0"/>
                    <a:pt x="12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5225525" y="3086550"/>
              <a:ext cx="186950" cy="22825"/>
            </a:xfrm>
            <a:custGeom>
              <a:avLst/>
              <a:gdLst/>
              <a:ahLst/>
              <a:cxnLst/>
              <a:rect l="l" t="t" r="r" b="b"/>
              <a:pathLst>
                <a:path w="7478" h="913" extrusionOk="0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lnTo>
                    <a:pt x="0" y="517"/>
                  </a:lnTo>
                  <a:cubicBezTo>
                    <a:pt x="0" y="730"/>
                    <a:pt x="183" y="913"/>
                    <a:pt x="426" y="913"/>
                  </a:cubicBezTo>
                  <a:lnTo>
                    <a:pt x="7052" y="913"/>
                  </a:lnTo>
                  <a:cubicBezTo>
                    <a:pt x="7295" y="913"/>
                    <a:pt x="7478" y="730"/>
                    <a:pt x="7478" y="517"/>
                  </a:cubicBezTo>
                  <a:lnTo>
                    <a:pt x="7478" y="426"/>
                  </a:lnTo>
                  <a:cubicBezTo>
                    <a:pt x="7478" y="183"/>
                    <a:pt x="7295" y="1"/>
                    <a:pt x="7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5434500" y="3086550"/>
              <a:ext cx="53975" cy="22825"/>
            </a:xfrm>
            <a:custGeom>
              <a:avLst/>
              <a:gdLst/>
              <a:ahLst/>
              <a:cxnLst/>
              <a:rect l="l" t="t" r="r" b="b"/>
              <a:pathLst>
                <a:path w="2159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213" y="913"/>
                    <a:pt x="456" y="913"/>
                  </a:cubicBezTo>
                  <a:lnTo>
                    <a:pt x="1702" y="913"/>
                  </a:lnTo>
                  <a:cubicBezTo>
                    <a:pt x="1945" y="913"/>
                    <a:pt x="2128" y="730"/>
                    <a:pt x="2158" y="457"/>
                  </a:cubicBezTo>
                  <a:cubicBezTo>
                    <a:pt x="2158" y="214"/>
                    <a:pt x="1945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40"/>
          <p:cNvGrpSpPr/>
          <p:nvPr/>
        </p:nvGrpSpPr>
        <p:grpSpPr>
          <a:xfrm>
            <a:off x="1104750" y="3455500"/>
            <a:ext cx="1175175" cy="606413"/>
            <a:chOff x="3058325" y="3603625"/>
            <a:chExt cx="1175175" cy="606413"/>
          </a:xfrm>
        </p:grpSpPr>
        <p:sp>
          <p:nvSpPr>
            <p:cNvPr id="804" name="Google Shape;804;p40"/>
            <p:cNvSpPr/>
            <p:nvPr/>
          </p:nvSpPr>
          <p:spPr>
            <a:xfrm>
              <a:off x="3058325" y="36036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3982725" y="3959263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40"/>
          <p:cNvSpPr txBox="1">
            <a:spLocks noGrp="1"/>
          </p:cNvSpPr>
          <p:nvPr>
            <p:ph type="title" idx="2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" grpId="0"/>
      <p:bldP spid="764" grpId="0"/>
      <p:bldP spid="765" grpId="0" build="p"/>
      <p:bldP spid="766" grpId="0"/>
      <p:bldP spid="767" grpId="0"/>
      <p:bldP spid="768" grpId="0"/>
      <p:bldP spid="769" grpId="0" build="p"/>
      <p:bldP spid="770" grpId="0" build="p"/>
      <p:bldP spid="771" grpId="0"/>
      <p:bldP spid="772" grpId="0" build="p"/>
      <p:bldP spid="773" grpId="0"/>
      <p:bldP spid="774" grpId="0"/>
      <p:bldP spid="8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Explicación del proyecto</a:t>
            </a:r>
            <a:endParaRPr sz="4400" dirty="0"/>
          </a:p>
        </p:txBody>
      </p:sp>
      <p:sp>
        <p:nvSpPr>
          <p:cNvPr id="659" name="Google Shape;659;p38"/>
          <p:cNvSpPr/>
          <p:nvPr/>
        </p:nvSpPr>
        <p:spPr>
          <a:xfrm>
            <a:off x="720000" y="3778125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8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Cómo hemos trabajado</a:t>
            </a:r>
            <a:endParaRPr dirty="0"/>
          </a:p>
        </p:txBody>
      </p:sp>
      <p:grpSp>
        <p:nvGrpSpPr>
          <p:cNvPr id="661" name="Google Shape;661;p38"/>
          <p:cNvGrpSpPr/>
          <p:nvPr/>
        </p:nvGrpSpPr>
        <p:grpSpPr>
          <a:xfrm>
            <a:off x="4816755" y="1104475"/>
            <a:ext cx="3596049" cy="3208625"/>
            <a:chOff x="720000" y="1104475"/>
            <a:chExt cx="3596049" cy="3208625"/>
          </a:xfrm>
        </p:grpSpPr>
        <p:sp>
          <p:nvSpPr>
            <p:cNvPr id="662" name="Google Shape;662;p38"/>
            <p:cNvSpPr/>
            <p:nvPr/>
          </p:nvSpPr>
          <p:spPr>
            <a:xfrm>
              <a:off x="947812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889194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888551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929580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974508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1019436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956950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9" name="Google Shape;669;p38"/>
            <p:cNvGrpSpPr/>
            <p:nvPr/>
          </p:nvGrpSpPr>
          <p:grpSpPr>
            <a:xfrm>
              <a:off x="2317875" y="3150775"/>
              <a:ext cx="707500" cy="356921"/>
              <a:chOff x="2317875" y="3150775"/>
              <a:chExt cx="707500" cy="356921"/>
            </a:xfrm>
          </p:grpSpPr>
          <p:sp>
            <p:nvSpPr>
              <p:cNvPr id="670" name="Google Shape;670;p38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1" name="Google Shape;671;p38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672" name="Google Shape;672;p38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38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38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38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76" name="Google Shape;676;p38"/>
            <p:cNvGrpSpPr/>
            <p:nvPr/>
          </p:nvGrpSpPr>
          <p:grpSpPr>
            <a:xfrm>
              <a:off x="3102825" y="3150775"/>
              <a:ext cx="707500" cy="356921"/>
              <a:chOff x="3102825" y="3150775"/>
              <a:chExt cx="707500" cy="356921"/>
            </a:xfrm>
          </p:grpSpPr>
          <p:sp>
            <p:nvSpPr>
              <p:cNvPr id="677" name="Google Shape;677;p38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8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8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8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1" name="Google Shape;681;p38"/>
            <p:cNvGrpSpPr/>
            <p:nvPr/>
          </p:nvGrpSpPr>
          <p:grpSpPr>
            <a:xfrm>
              <a:off x="2317884" y="2097213"/>
              <a:ext cx="1514782" cy="1006855"/>
              <a:chOff x="4981963" y="3755000"/>
              <a:chExt cx="1001575" cy="735575"/>
            </a:xfrm>
          </p:grpSpPr>
          <p:sp>
            <p:nvSpPr>
              <p:cNvPr id="682" name="Google Shape;682;p38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8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8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6" name="Google Shape;686;p38"/>
            <p:cNvSpPr/>
            <p:nvPr/>
          </p:nvSpPr>
          <p:spPr>
            <a:xfrm>
              <a:off x="1150100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7" name="Google Shape;687;p38"/>
            <p:cNvGrpSpPr/>
            <p:nvPr/>
          </p:nvGrpSpPr>
          <p:grpSpPr>
            <a:xfrm>
              <a:off x="1902338" y="1884550"/>
              <a:ext cx="707500" cy="707475"/>
              <a:chOff x="5921438" y="1923500"/>
              <a:chExt cx="707500" cy="707475"/>
            </a:xfrm>
          </p:grpSpPr>
          <p:sp>
            <p:nvSpPr>
              <p:cNvPr id="688" name="Google Shape;688;p38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8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8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1" name="Google Shape;691;p38"/>
            <p:cNvSpPr/>
            <p:nvPr/>
          </p:nvSpPr>
          <p:spPr>
            <a:xfrm>
              <a:off x="3133976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2" name="Google Shape;692;p38"/>
            <p:cNvGrpSpPr/>
            <p:nvPr/>
          </p:nvGrpSpPr>
          <p:grpSpPr>
            <a:xfrm>
              <a:off x="2820692" y="2127681"/>
              <a:ext cx="560809" cy="513696"/>
              <a:chOff x="2820743" y="2218101"/>
              <a:chExt cx="814064" cy="745676"/>
            </a:xfrm>
          </p:grpSpPr>
          <p:sp>
            <p:nvSpPr>
              <p:cNvPr id="693" name="Google Shape;693;p38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8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8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8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8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" name="Google Shape;699;p38"/>
            <p:cNvGrpSpPr/>
            <p:nvPr/>
          </p:nvGrpSpPr>
          <p:grpSpPr>
            <a:xfrm>
              <a:off x="2597100" y="1446700"/>
              <a:ext cx="1718949" cy="389816"/>
              <a:chOff x="6153850" y="1669725"/>
              <a:chExt cx="1718949" cy="389816"/>
            </a:xfrm>
          </p:grpSpPr>
          <p:sp>
            <p:nvSpPr>
              <p:cNvPr id="700" name="Google Shape;700;p38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8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8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8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8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8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38"/>
            <p:cNvGrpSpPr/>
            <p:nvPr/>
          </p:nvGrpSpPr>
          <p:grpSpPr>
            <a:xfrm>
              <a:off x="1196892" y="1384678"/>
              <a:ext cx="459836" cy="389787"/>
              <a:chOff x="5215992" y="1423628"/>
              <a:chExt cx="459836" cy="389787"/>
            </a:xfrm>
          </p:grpSpPr>
          <p:sp>
            <p:nvSpPr>
              <p:cNvPr id="707" name="Google Shape;707;p38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8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38"/>
            <p:cNvGrpSpPr/>
            <p:nvPr/>
          </p:nvGrpSpPr>
          <p:grpSpPr>
            <a:xfrm>
              <a:off x="2037775" y="1282487"/>
              <a:ext cx="436632" cy="284986"/>
              <a:chOff x="4842900" y="2922987"/>
              <a:chExt cx="436632" cy="284986"/>
            </a:xfrm>
          </p:grpSpPr>
          <p:sp>
            <p:nvSpPr>
              <p:cNvPr id="710" name="Google Shape;710;p38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8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2" name="Google Shape;712;p38"/>
            <p:cNvGrpSpPr/>
            <p:nvPr/>
          </p:nvGrpSpPr>
          <p:grpSpPr>
            <a:xfrm>
              <a:off x="2474409" y="3364761"/>
              <a:ext cx="767400" cy="767700"/>
              <a:chOff x="3375684" y="2512136"/>
              <a:chExt cx="767400" cy="767700"/>
            </a:xfrm>
          </p:grpSpPr>
          <p:sp>
            <p:nvSpPr>
              <p:cNvPr id="713" name="Google Shape;713;p38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4" name="Google Shape;714;p38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715" name="Google Shape;715;p38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8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8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8" name="Google Shape;718;p38"/>
            <p:cNvGrpSpPr/>
            <p:nvPr/>
          </p:nvGrpSpPr>
          <p:grpSpPr>
            <a:xfrm>
              <a:off x="720000" y="1104475"/>
              <a:ext cx="3485100" cy="3208625"/>
              <a:chOff x="2673575" y="1252600"/>
              <a:chExt cx="3485100" cy="3208625"/>
            </a:xfrm>
          </p:grpSpPr>
          <p:sp>
            <p:nvSpPr>
              <p:cNvPr id="719" name="Google Shape;719;p38"/>
              <p:cNvSpPr/>
              <p:nvPr/>
            </p:nvSpPr>
            <p:spPr>
              <a:xfrm>
                <a:off x="5802250" y="4105575"/>
                <a:ext cx="356425" cy="355650"/>
              </a:xfrm>
              <a:custGeom>
                <a:avLst/>
                <a:gdLst/>
                <a:ahLst/>
                <a:cxnLst/>
                <a:rect l="l" t="t" r="r" b="b"/>
                <a:pathLst>
                  <a:path w="14257" h="14226" extrusionOk="0">
                    <a:moveTo>
                      <a:pt x="7160" y="4895"/>
                    </a:moveTo>
                    <a:cubicBezTo>
                      <a:pt x="8066" y="4895"/>
                      <a:pt x="8891" y="5467"/>
                      <a:pt x="9180" y="6383"/>
                    </a:cubicBezTo>
                    <a:cubicBezTo>
                      <a:pt x="9575" y="7508"/>
                      <a:pt x="8967" y="8724"/>
                      <a:pt x="7812" y="9119"/>
                    </a:cubicBezTo>
                    <a:cubicBezTo>
                      <a:pt x="7591" y="9191"/>
                      <a:pt x="7367" y="9225"/>
                      <a:pt x="7145" y="9225"/>
                    </a:cubicBezTo>
                    <a:cubicBezTo>
                      <a:pt x="6241" y="9225"/>
                      <a:pt x="5394" y="8655"/>
                      <a:pt x="5077" y="7751"/>
                    </a:cubicBezTo>
                    <a:cubicBezTo>
                      <a:pt x="4712" y="6596"/>
                      <a:pt x="5320" y="5380"/>
                      <a:pt x="6444" y="5016"/>
                    </a:cubicBezTo>
                    <a:cubicBezTo>
                      <a:pt x="6683" y="4934"/>
                      <a:pt x="6924" y="4895"/>
                      <a:pt x="7160" y="4895"/>
                    </a:cubicBezTo>
                    <a:close/>
                    <a:moveTo>
                      <a:pt x="6080" y="0"/>
                    </a:moveTo>
                    <a:lnTo>
                      <a:pt x="3526" y="851"/>
                    </a:lnTo>
                    <a:lnTo>
                      <a:pt x="4226" y="2827"/>
                    </a:lnTo>
                    <a:cubicBezTo>
                      <a:pt x="3830" y="3101"/>
                      <a:pt x="3526" y="3374"/>
                      <a:pt x="3222" y="3709"/>
                    </a:cubicBezTo>
                    <a:lnTo>
                      <a:pt x="1368" y="2797"/>
                    </a:lnTo>
                    <a:lnTo>
                      <a:pt x="183" y="5228"/>
                    </a:lnTo>
                    <a:lnTo>
                      <a:pt x="2037" y="6140"/>
                    </a:lnTo>
                    <a:cubicBezTo>
                      <a:pt x="1976" y="6566"/>
                      <a:pt x="1946" y="7022"/>
                      <a:pt x="1976" y="7478"/>
                    </a:cubicBezTo>
                    <a:lnTo>
                      <a:pt x="0" y="8146"/>
                    </a:lnTo>
                    <a:lnTo>
                      <a:pt x="852" y="10700"/>
                    </a:lnTo>
                    <a:lnTo>
                      <a:pt x="2827" y="10031"/>
                    </a:lnTo>
                    <a:cubicBezTo>
                      <a:pt x="3101" y="10396"/>
                      <a:pt x="3374" y="10700"/>
                      <a:pt x="3709" y="11004"/>
                    </a:cubicBezTo>
                    <a:lnTo>
                      <a:pt x="2797" y="12858"/>
                    </a:lnTo>
                    <a:lnTo>
                      <a:pt x="5229" y="14043"/>
                    </a:lnTo>
                    <a:lnTo>
                      <a:pt x="6140" y="12189"/>
                    </a:lnTo>
                    <a:cubicBezTo>
                      <a:pt x="6441" y="12232"/>
                      <a:pt x="6757" y="12275"/>
                      <a:pt x="7078" y="12275"/>
                    </a:cubicBezTo>
                    <a:cubicBezTo>
                      <a:pt x="7211" y="12275"/>
                      <a:pt x="7344" y="12268"/>
                      <a:pt x="7478" y="12250"/>
                    </a:cubicBezTo>
                    <a:lnTo>
                      <a:pt x="8147" y="14225"/>
                    </a:lnTo>
                    <a:lnTo>
                      <a:pt x="10700" y="13374"/>
                    </a:lnTo>
                    <a:lnTo>
                      <a:pt x="10031" y="11399"/>
                    </a:lnTo>
                    <a:cubicBezTo>
                      <a:pt x="10396" y="11125"/>
                      <a:pt x="10700" y="10852"/>
                      <a:pt x="11004" y="10517"/>
                    </a:cubicBezTo>
                    <a:lnTo>
                      <a:pt x="12858" y="11429"/>
                    </a:lnTo>
                    <a:lnTo>
                      <a:pt x="14043" y="8997"/>
                    </a:lnTo>
                    <a:lnTo>
                      <a:pt x="12189" y="8086"/>
                    </a:lnTo>
                    <a:cubicBezTo>
                      <a:pt x="12280" y="7660"/>
                      <a:pt x="12311" y="7204"/>
                      <a:pt x="12280" y="6748"/>
                    </a:cubicBezTo>
                    <a:lnTo>
                      <a:pt x="14256" y="6079"/>
                    </a:lnTo>
                    <a:lnTo>
                      <a:pt x="13375" y="3526"/>
                    </a:lnTo>
                    <a:lnTo>
                      <a:pt x="11399" y="4195"/>
                    </a:lnTo>
                    <a:cubicBezTo>
                      <a:pt x="11125" y="3830"/>
                      <a:pt x="10852" y="3526"/>
                      <a:pt x="10517" y="3222"/>
                    </a:cubicBezTo>
                    <a:lnTo>
                      <a:pt x="11429" y="1368"/>
                    </a:lnTo>
                    <a:lnTo>
                      <a:pt x="8998" y="183"/>
                    </a:lnTo>
                    <a:lnTo>
                      <a:pt x="8086" y="2037"/>
                    </a:lnTo>
                    <a:cubicBezTo>
                      <a:pt x="7785" y="1994"/>
                      <a:pt x="7469" y="1951"/>
                      <a:pt x="7148" y="1951"/>
                    </a:cubicBezTo>
                    <a:cubicBezTo>
                      <a:pt x="7015" y="1951"/>
                      <a:pt x="6882" y="1958"/>
                      <a:pt x="6748" y="1976"/>
                    </a:cubicBez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8"/>
              <p:cNvSpPr/>
              <p:nvPr/>
            </p:nvSpPr>
            <p:spPr>
              <a:xfrm>
                <a:off x="2673575" y="1252600"/>
                <a:ext cx="250775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10031" extrusionOk="0">
                    <a:moveTo>
                      <a:pt x="5047" y="3455"/>
                    </a:moveTo>
                    <a:cubicBezTo>
                      <a:pt x="5309" y="3455"/>
                      <a:pt x="5573" y="3526"/>
                      <a:pt x="5806" y="3678"/>
                    </a:cubicBezTo>
                    <a:cubicBezTo>
                      <a:pt x="6535" y="4134"/>
                      <a:pt x="6778" y="5046"/>
                      <a:pt x="6353" y="5775"/>
                    </a:cubicBezTo>
                    <a:cubicBezTo>
                      <a:pt x="6074" y="6254"/>
                      <a:pt x="5572" y="6523"/>
                      <a:pt x="5055" y="6523"/>
                    </a:cubicBezTo>
                    <a:cubicBezTo>
                      <a:pt x="4783" y="6523"/>
                      <a:pt x="4507" y="6449"/>
                      <a:pt x="4256" y="6292"/>
                    </a:cubicBezTo>
                    <a:cubicBezTo>
                      <a:pt x="3526" y="5897"/>
                      <a:pt x="3283" y="4924"/>
                      <a:pt x="3739" y="4225"/>
                    </a:cubicBezTo>
                    <a:cubicBezTo>
                      <a:pt x="4002" y="3739"/>
                      <a:pt x="4522" y="3455"/>
                      <a:pt x="5047" y="3455"/>
                    </a:cubicBezTo>
                    <a:close/>
                    <a:moveTo>
                      <a:pt x="4681" y="0"/>
                    </a:moveTo>
                    <a:lnTo>
                      <a:pt x="2857" y="456"/>
                    </a:lnTo>
                    <a:lnTo>
                      <a:pt x="3222" y="1854"/>
                    </a:lnTo>
                    <a:cubicBezTo>
                      <a:pt x="2979" y="2006"/>
                      <a:pt x="2705" y="2189"/>
                      <a:pt x="2462" y="2432"/>
                    </a:cubicBezTo>
                    <a:lnTo>
                      <a:pt x="1216" y="1672"/>
                    </a:lnTo>
                    <a:lnTo>
                      <a:pt x="274" y="3313"/>
                    </a:lnTo>
                    <a:lnTo>
                      <a:pt x="1520" y="4073"/>
                    </a:lnTo>
                    <a:cubicBezTo>
                      <a:pt x="1459" y="4377"/>
                      <a:pt x="1398" y="4681"/>
                      <a:pt x="1398" y="4985"/>
                    </a:cubicBezTo>
                    <a:lnTo>
                      <a:pt x="0" y="5350"/>
                    </a:lnTo>
                    <a:lnTo>
                      <a:pt x="456" y="7173"/>
                    </a:lnTo>
                    <a:lnTo>
                      <a:pt x="1854" y="6809"/>
                    </a:lnTo>
                    <a:cubicBezTo>
                      <a:pt x="2006" y="7052"/>
                      <a:pt x="2189" y="7325"/>
                      <a:pt x="2432" y="7569"/>
                    </a:cubicBezTo>
                    <a:lnTo>
                      <a:pt x="1672" y="8815"/>
                    </a:lnTo>
                    <a:lnTo>
                      <a:pt x="3313" y="9757"/>
                    </a:lnTo>
                    <a:lnTo>
                      <a:pt x="4073" y="8511"/>
                    </a:lnTo>
                    <a:cubicBezTo>
                      <a:pt x="4377" y="8572"/>
                      <a:pt x="4681" y="8632"/>
                      <a:pt x="4985" y="8632"/>
                    </a:cubicBezTo>
                    <a:lnTo>
                      <a:pt x="5350" y="10031"/>
                    </a:lnTo>
                    <a:lnTo>
                      <a:pt x="7174" y="9575"/>
                    </a:lnTo>
                    <a:lnTo>
                      <a:pt x="6809" y="8176"/>
                    </a:lnTo>
                    <a:cubicBezTo>
                      <a:pt x="7052" y="8024"/>
                      <a:pt x="7326" y="7812"/>
                      <a:pt x="7569" y="7599"/>
                    </a:cubicBezTo>
                    <a:lnTo>
                      <a:pt x="8815" y="8359"/>
                    </a:lnTo>
                    <a:lnTo>
                      <a:pt x="9757" y="6717"/>
                    </a:lnTo>
                    <a:lnTo>
                      <a:pt x="8511" y="5958"/>
                    </a:lnTo>
                    <a:cubicBezTo>
                      <a:pt x="8572" y="5654"/>
                      <a:pt x="8633" y="5350"/>
                      <a:pt x="8633" y="5046"/>
                    </a:cubicBezTo>
                    <a:lnTo>
                      <a:pt x="10031" y="4681"/>
                    </a:lnTo>
                    <a:lnTo>
                      <a:pt x="9575" y="2857"/>
                    </a:lnTo>
                    <a:lnTo>
                      <a:pt x="8177" y="3222"/>
                    </a:lnTo>
                    <a:cubicBezTo>
                      <a:pt x="8025" y="2948"/>
                      <a:pt x="7842" y="2705"/>
                      <a:pt x="7599" y="2462"/>
                    </a:cubicBezTo>
                    <a:lnTo>
                      <a:pt x="8359" y="1216"/>
                    </a:lnTo>
                    <a:lnTo>
                      <a:pt x="6718" y="274"/>
                    </a:lnTo>
                    <a:lnTo>
                      <a:pt x="5958" y="1520"/>
                    </a:lnTo>
                    <a:cubicBezTo>
                      <a:pt x="5654" y="1429"/>
                      <a:pt x="5350" y="1398"/>
                      <a:pt x="5046" y="1398"/>
                    </a:cubicBezTo>
                    <a:lnTo>
                      <a:pt x="46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38"/>
            <p:cNvGrpSpPr/>
            <p:nvPr/>
          </p:nvGrpSpPr>
          <p:grpSpPr>
            <a:xfrm>
              <a:off x="1140000" y="1884550"/>
              <a:ext cx="707500" cy="707475"/>
              <a:chOff x="5146250" y="3137125"/>
              <a:chExt cx="707500" cy="707475"/>
            </a:xfrm>
          </p:grpSpPr>
          <p:sp>
            <p:nvSpPr>
              <p:cNvPr id="722" name="Google Shape;722;p38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8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8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8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8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8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8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8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8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8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8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3" name="Google Shape;733;p38"/>
            <p:cNvGrpSpPr/>
            <p:nvPr/>
          </p:nvGrpSpPr>
          <p:grpSpPr>
            <a:xfrm>
              <a:off x="1399112" y="2789445"/>
              <a:ext cx="622391" cy="623829"/>
              <a:chOff x="5096713" y="3964200"/>
              <a:chExt cx="324500" cy="325250"/>
            </a:xfrm>
          </p:grpSpPr>
          <p:sp>
            <p:nvSpPr>
              <p:cNvPr id="734" name="Google Shape;734;p38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8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8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8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8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9" name="Google Shape;739;p38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740" name="Google Shape;740;p38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8836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  <p:bldP spid="66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1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¿De qué trata el proyecto?</a:t>
            </a:r>
            <a:endParaRPr dirty="0"/>
          </a:p>
        </p:txBody>
      </p:sp>
      <p:grpSp>
        <p:nvGrpSpPr>
          <p:cNvPr id="812" name="Google Shape;812;p41"/>
          <p:cNvGrpSpPr/>
          <p:nvPr/>
        </p:nvGrpSpPr>
        <p:grpSpPr>
          <a:xfrm>
            <a:off x="4572000" y="1047533"/>
            <a:ext cx="3739500" cy="3039000"/>
            <a:chOff x="4572000" y="1047533"/>
            <a:chExt cx="3739500" cy="3039000"/>
          </a:xfrm>
        </p:grpSpPr>
        <p:sp>
          <p:nvSpPr>
            <p:cNvPr id="813" name="Google Shape;813;p41"/>
            <p:cNvSpPr/>
            <p:nvPr/>
          </p:nvSpPr>
          <p:spPr>
            <a:xfrm>
              <a:off x="4572000" y="1047533"/>
              <a:ext cx="3739500" cy="30390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1"/>
            <p:cNvGrpSpPr/>
            <p:nvPr/>
          </p:nvGrpSpPr>
          <p:grpSpPr>
            <a:xfrm>
              <a:off x="4789501" y="1149778"/>
              <a:ext cx="3304478" cy="193148"/>
              <a:chOff x="-1778447" y="2950291"/>
              <a:chExt cx="4491000" cy="262500"/>
            </a:xfrm>
          </p:grpSpPr>
          <p:sp>
            <p:nvSpPr>
              <p:cNvPr id="815" name="Google Shape;815;p41"/>
              <p:cNvSpPr/>
              <p:nvPr/>
            </p:nvSpPr>
            <p:spPr>
              <a:xfrm>
                <a:off x="-1778447" y="2950291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6" name="Google Shape;816;p41"/>
              <p:cNvGrpSpPr/>
              <p:nvPr/>
            </p:nvGrpSpPr>
            <p:grpSpPr>
              <a:xfrm rot="10800000" flipH="1">
                <a:off x="-1574342" y="3040565"/>
                <a:ext cx="429322" cy="93999"/>
                <a:chOff x="3710891" y="-1826032"/>
                <a:chExt cx="431653" cy="94500"/>
              </a:xfrm>
            </p:grpSpPr>
            <p:sp>
              <p:nvSpPr>
                <p:cNvPr id="817" name="Google Shape;817;p41"/>
                <p:cNvSpPr/>
                <p:nvPr/>
              </p:nvSpPr>
              <p:spPr>
                <a:xfrm>
                  <a:off x="3710891" y="-1826032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41"/>
                <p:cNvSpPr/>
                <p:nvPr/>
              </p:nvSpPr>
              <p:spPr>
                <a:xfrm>
                  <a:off x="3879468" y="-1826032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41"/>
                <p:cNvSpPr/>
                <p:nvPr/>
              </p:nvSpPr>
              <p:spPr>
                <a:xfrm>
                  <a:off x="4048045" y="-1826032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20" name="Google Shape;820;p41"/>
          <p:cNvSpPr txBox="1">
            <a:spLocks noGrp="1"/>
          </p:cNvSpPr>
          <p:nvPr>
            <p:ph type="subTitle" idx="1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dirty="0"/>
              <a:t>Nos han pedido que analicemos los datos recogidos en una encuesta que recoge más de 25k entradas de todo el mundo.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dirty="0"/>
              <a:t>¿Cuál es el problema? Los datos están desordenados, en diferentes formatos y llenos de “nulos”</a:t>
            </a:r>
          </a:p>
        </p:txBody>
      </p:sp>
      <p:grpSp>
        <p:nvGrpSpPr>
          <p:cNvPr id="821" name="Google Shape;821;p41"/>
          <p:cNvGrpSpPr/>
          <p:nvPr/>
        </p:nvGrpSpPr>
        <p:grpSpPr>
          <a:xfrm>
            <a:off x="3435927" y="1444123"/>
            <a:ext cx="1327047" cy="693670"/>
            <a:chOff x="1451727" y="1370811"/>
            <a:chExt cx="1327047" cy="693670"/>
          </a:xfrm>
        </p:grpSpPr>
        <p:sp>
          <p:nvSpPr>
            <p:cNvPr id="822" name="Google Shape;822;p41"/>
            <p:cNvSpPr/>
            <p:nvPr/>
          </p:nvSpPr>
          <p:spPr>
            <a:xfrm>
              <a:off x="1451727" y="1370811"/>
              <a:ext cx="1327047" cy="693670"/>
            </a:xfrm>
            <a:custGeom>
              <a:avLst/>
              <a:gdLst/>
              <a:ahLst/>
              <a:cxnLst/>
              <a:rect l="l" t="t" r="r" b="b"/>
              <a:pathLst>
                <a:path w="105363" h="55075" extrusionOk="0">
                  <a:moveTo>
                    <a:pt x="7413" y="0"/>
                  </a:moveTo>
                  <a:cubicBezTo>
                    <a:pt x="3320" y="0"/>
                    <a:pt x="0" y="3320"/>
                    <a:pt x="0" y="7397"/>
                  </a:cubicBezTo>
                  <a:lnTo>
                    <a:pt x="0" y="47678"/>
                  </a:lnTo>
                  <a:cubicBezTo>
                    <a:pt x="0" y="51755"/>
                    <a:pt x="3320" y="55074"/>
                    <a:pt x="7413" y="55074"/>
                  </a:cubicBezTo>
                  <a:lnTo>
                    <a:pt x="97950" y="55074"/>
                  </a:lnTo>
                  <a:cubicBezTo>
                    <a:pt x="102045" y="55074"/>
                    <a:pt x="105363" y="51755"/>
                    <a:pt x="105363" y="47678"/>
                  </a:cubicBezTo>
                  <a:lnTo>
                    <a:pt x="105363" y="7397"/>
                  </a:lnTo>
                  <a:cubicBezTo>
                    <a:pt x="105363" y="3320"/>
                    <a:pt x="102045" y="0"/>
                    <a:pt x="9795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1897124" y="1552443"/>
              <a:ext cx="746077" cy="85104"/>
            </a:xfrm>
            <a:custGeom>
              <a:avLst/>
              <a:gdLst/>
              <a:ahLst/>
              <a:cxnLst/>
              <a:rect l="l" t="t" r="r" b="b"/>
              <a:pathLst>
                <a:path w="59236" h="6757" extrusionOk="0">
                  <a:moveTo>
                    <a:pt x="1786" y="0"/>
                  </a:moveTo>
                  <a:cubicBezTo>
                    <a:pt x="792" y="0"/>
                    <a:pt x="0" y="809"/>
                    <a:pt x="0" y="1786"/>
                  </a:cubicBezTo>
                  <a:lnTo>
                    <a:pt x="0" y="4971"/>
                  </a:lnTo>
                  <a:cubicBezTo>
                    <a:pt x="0" y="5964"/>
                    <a:pt x="792" y="6757"/>
                    <a:pt x="1786" y="6757"/>
                  </a:cubicBezTo>
                  <a:lnTo>
                    <a:pt x="57432" y="6757"/>
                  </a:lnTo>
                  <a:cubicBezTo>
                    <a:pt x="58426" y="6757"/>
                    <a:pt x="59235" y="5964"/>
                    <a:pt x="59235" y="4971"/>
                  </a:cubicBezTo>
                  <a:lnTo>
                    <a:pt x="59235" y="1786"/>
                  </a:lnTo>
                  <a:cubicBezTo>
                    <a:pt x="59235" y="809"/>
                    <a:pt x="58426" y="0"/>
                    <a:pt x="57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1897124" y="1797731"/>
              <a:ext cx="746077" cy="85117"/>
            </a:xfrm>
            <a:custGeom>
              <a:avLst/>
              <a:gdLst/>
              <a:ahLst/>
              <a:cxnLst/>
              <a:rect l="l" t="t" r="r" b="b"/>
              <a:pathLst>
                <a:path w="59236" h="6758" extrusionOk="0">
                  <a:moveTo>
                    <a:pt x="1786" y="1"/>
                  </a:moveTo>
                  <a:cubicBezTo>
                    <a:pt x="792" y="1"/>
                    <a:pt x="0" y="809"/>
                    <a:pt x="0" y="1786"/>
                  </a:cubicBezTo>
                  <a:lnTo>
                    <a:pt x="0" y="4971"/>
                  </a:lnTo>
                  <a:cubicBezTo>
                    <a:pt x="0" y="5965"/>
                    <a:pt x="792" y="6757"/>
                    <a:pt x="1786" y="6757"/>
                  </a:cubicBezTo>
                  <a:lnTo>
                    <a:pt x="57432" y="6757"/>
                  </a:lnTo>
                  <a:cubicBezTo>
                    <a:pt x="58426" y="6757"/>
                    <a:pt x="59235" y="5965"/>
                    <a:pt x="59235" y="4971"/>
                  </a:cubicBezTo>
                  <a:lnTo>
                    <a:pt x="59235" y="1786"/>
                  </a:lnTo>
                  <a:cubicBezTo>
                    <a:pt x="59235" y="809"/>
                    <a:pt x="58426" y="1"/>
                    <a:pt x="57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1587325" y="1506409"/>
              <a:ext cx="177401" cy="177174"/>
            </a:xfrm>
            <a:custGeom>
              <a:avLst/>
              <a:gdLst/>
              <a:ahLst/>
              <a:cxnLst/>
              <a:rect l="l" t="t" r="r" b="b"/>
              <a:pathLst>
                <a:path w="14085" h="14067" extrusionOk="0">
                  <a:moveTo>
                    <a:pt x="3588" y="0"/>
                  </a:moveTo>
                  <a:cubicBezTo>
                    <a:pt x="1618" y="0"/>
                    <a:pt x="0" y="1600"/>
                    <a:pt x="0" y="3588"/>
                  </a:cubicBezTo>
                  <a:lnTo>
                    <a:pt x="0" y="10479"/>
                  </a:lnTo>
                  <a:cubicBezTo>
                    <a:pt x="0" y="12467"/>
                    <a:pt x="1618" y="14067"/>
                    <a:pt x="3588" y="14067"/>
                  </a:cubicBezTo>
                  <a:lnTo>
                    <a:pt x="10496" y="14067"/>
                  </a:lnTo>
                  <a:cubicBezTo>
                    <a:pt x="12467" y="14067"/>
                    <a:pt x="14085" y="12467"/>
                    <a:pt x="14085" y="10479"/>
                  </a:cubicBezTo>
                  <a:lnTo>
                    <a:pt x="14085" y="3588"/>
                  </a:lnTo>
                  <a:cubicBezTo>
                    <a:pt x="14085" y="1600"/>
                    <a:pt x="12467" y="0"/>
                    <a:pt x="10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1587325" y="1751696"/>
              <a:ext cx="177401" cy="177186"/>
            </a:xfrm>
            <a:custGeom>
              <a:avLst/>
              <a:gdLst/>
              <a:ahLst/>
              <a:cxnLst/>
              <a:rect l="l" t="t" r="r" b="b"/>
              <a:pathLst>
                <a:path w="14085" h="14068" extrusionOk="0">
                  <a:moveTo>
                    <a:pt x="3588" y="0"/>
                  </a:moveTo>
                  <a:cubicBezTo>
                    <a:pt x="1618" y="0"/>
                    <a:pt x="0" y="1600"/>
                    <a:pt x="0" y="3588"/>
                  </a:cubicBezTo>
                  <a:lnTo>
                    <a:pt x="0" y="10479"/>
                  </a:lnTo>
                  <a:cubicBezTo>
                    <a:pt x="0" y="12467"/>
                    <a:pt x="1618" y="14067"/>
                    <a:pt x="3588" y="14067"/>
                  </a:cubicBezTo>
                  <a:lnTo>
                    <a:pt x="10496" y="14067"/>
                  </a:lnTo>
                  <a:cubicBezTo>
                    <a:pt x="12467" y="14067"/>
                    <a:pt x="14085" y="12467"/>
                    <a:pt x="14085" y="10479"/>
                  </a:cubicBezTo>
                  <a:lnTo>
                    <a:pt x="14085" y="3588"/>
                  </a:lnTo>
                  <a:cubicBezTo>
                    <a:pt x="14085" y="1600"/>
                    <a:pt x="12467" y="0"/>
                    <a:pt x="10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1620211" y="1802492"/>
              <a:ext cx="111617" cy="75683"/>
            </a:xfrm>
            <a:custGeom>
              <a:avLst/>
              <a:gdLst/>
              <a:ahLst/>
              <a:cxnLst/>
              <a:rect l="l" t="t" r="r" b="b"/>
              <a:pathLst>
                <a:path w="8862" h="6009" extrusionOk="0">
                  <a:moveTo>
                    <a:pt x="8262" y="1"/>
                  </a:moveTo>
                  <a:cubicBezTo>
                    <a:pt x="8113" y="1"/>
                    <a:pt x="7968" y="60"/>
                    <a:pt x="7868" y="179"/>
                  </a:cubicBezTo>
                  <a:lnTo>
                    <a:pt x="3909" y="4728"/>
                  </a:lnTo>
                  <a:lnTo>
                    <a:pt x="944" y="2201"/>
                  </a:lnTo>
                  <a:cubicBezTo>
                    <a:pt x="838" y="2117"/>
                    <a:pt x="711" y="2075"/>
                    <a:pt x="587" y="2075"/>
                  </a:cubicBezTo>
                  <a:cubicBezTo>
                    <a:pt x="436" y="2075"/>
                    <a:pt x="288" y="2139"/>
                    <a:pt x="186" y="2268"/>
                  </a:cubicBezTo>
                  <a:cubicBezTo>
                    <a:pt x="0" y="2487"/>
                    <a:pt x="18" y="2824"/>
                    <a:pt x="254" y="3010"/>
                  </a:cubicBezTo>
                  <a:lnTo>
                    <a:pt x="3605" y="5874"/>
                  </a:lnTo>
                  <a:cubicBezTo>
                    <a:pt x="3707" y="5957"/>
                    <a:pt x="3841" y="6008"/>
                    <a:pt x="3960" y="6008"/>
                  </a:cubicBezTo>
                  <a:cubicBezTo>
                    <a:pt x="4111" y="6008"/>
                    <a:pt x="4263" y="5941"/>
                    <a:pt x="4364" y="5822"/>
                  </a:cubicBezTo>
                  <a:lnTo>
                    <a:pt x="8677" y="887"/>
                  </a:lnTo>
                  <a:cubicBezTo>
                    <a:pt x="8862" y="667"/>
                    <a:pt x="8846" y="330"/>
                    <a:pt x="8626" y="128"/>
                  </a:cubicBezTo>
                  <a:cubicBezTo>
                    <a:pt x="8518" y="43"/>
                    <a:pt x="8388" y="1"/>
                    <a:pt x="8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5352EE">
                  <a:alpha val="15000"/>
                </a:srgb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1620211" y="1557154"/>
              <a:ext cx="111617" cy="75683"/>
            </a:xfrm>
            <a:custGeom>
              <a:avLst/>
              <a:gdLst/>
              <a:ahLst/>
              <a:cxnLst/>
              <a:rect l="l" t="t" r="r" b="b"/>
              <a:pathLst>
                <a:path w="8862" h="6009" extrusionOk="0">
                  <a:moveTo>
                    <a:pt x="8262" y="1"/>
                  </a:moveTo>
                  <a:cubicBezTo>
                    <a:pt x="8113" y="1"/>
                    <a:pt x="7968" y="60"/>
                    <a:pt x="7868" y="179"/>
                  </a:cubicBezTo>
                  <a:lnTo>
                    <a:pt x="3909" y="4728"/>
                  </a:lnTo>
                  <a:lnTo>
                    <a:pt x="944" y="2201"/>
                  </a:lnTo>
                  <a:cubicBezTo>
                    <a:pt x="838" y="2117"/>
                    <a:pt x="711" y="2075"/>
                    <a:pt x="587" y="2075"/>
                  </a:cubicBezTo>
                  <a:cubicBezTo>
                    <a:pt x="436" y="2075"/>
                    <a:pt x="288" y="2139"/>
                    <a:pt x="186" y="2268"/>
                  </a:cubicBezTo>
                  <a:cubicBezTo>
                    <a:pt x="0" y="2487"/>
                    <a:pt x="18" y="2824"/>
                    <a:pt x="254" y="3010"/>
                  </a:cubicBezTo>
                  <a:lnTo>
                    <a:pt x="3605" y="5874"/>
                  </a:lnTo>
                  <a:cubicBezTo>
                    <a:pt x="3707" y="5957"/>
                    <a:pt x="3841" y="6008"/>
                    <a:pt x="3960" y="6008"/>
                  </a:cubicBezTo>
                  <a:cubicBezTo>
                    <a:pt x="4111" y="6008"/>
                    <a:pt x="4263" y="5941"/>
                    <a:pt x="4364" y="5822"/>
                  </a:cubicBezTo>
                  <a:lnTo>
                    <a:pt x="8677" y="887"/>
                  </a:lnTo>
                  <a:cubicBezTo>
                    <a:pt x="8862" y="667"/>
                    <a:pt x="8846" y="330"/>
                    <a:pt x="8626" y="128"/>
                  </a:cubicBezTo>
                  <a:cubicBezTo>
                    <a:pt x="8518" y="43"/>
                    <a:pt x="8388" y="1"/>
                    <a:pt x="8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5352EE">
                  <a:alpha val="15000"/>
                </a:srgb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41"/>
          <p:cNvGrpSpPr/>
          <p:nvPr/>
        </p:nvGrpSpPr>
        <p:grpSpPr>
          <a:xfrm>
            <a:off x="3475475" y="3560025"/>
            <a:ext cx="1640975" cy="472325"/>
            <a:chOff x="4369200" y="2990825"/>
            <a:chExt cx="1640975" cy="472325"/>
          </a:xfrm>
        </p:grpSpPr>
        <p:sp>
          <p:nvSpPr>
            <p:cNvPr id="830" name="Google Shape;830;p41"/>
            <p:cNvSpPr/>
            <p:nvPr/>
          </p:nvSpPr>
          <p:spPr>
            <a:xfrm>
              <a:off x="4369200" y="2990825"/>
              <a:ext cx="1640975" cy="472325"/>
            </a:xfrm>
            <a:custGeom>
              <a:avLst/>
              <a:gdLst/>
              <a:ahLst/>
              <a:cxnLst/>
              <a:rect l="l" t="t" r="r" b="b"/>
              <a:pathLst>
                <a:path w="65639" h="18893" extrusionOk="0">
                  <a:moveTo>
                    <a:pt x="2775" y="1"/>
                  </a:moveTo>
                  <a:cubicBezTo>
                    <a:pt x="1247" y="1"/>
                    <a:pt x="0" y="1264"/>
                    <a:pt x="0" y="2792"/>
                  </a:cubicBezTo>
                  <a:lnTo>
                    <a:pt x="0" y="16103"/>
                  </a:lnTo>
                  <a:cubicBezTo>
                    <a:pt x="0" y="17646"/>
                    <a:pt x="1247" y="18893"/>
                    <a:pt x="2775" y="18893"/>
                  </a:cubicBezTo>
                  <a:lnTo>
                    <a:pt x="62849" y="18893"/>
                  </a:lnTo>
                  <a:cubicBezTo>
                    <a:pt x="64391" y="18893"/>
                    <a:pt x="65638" y="17646"/>
                    <a:pt x="65638" y="16103"/>
                  </a:cubicBezTo>
                  <a:lnTo>
                    <a:pt x="65638" y="2792"/>
                  </a:lnTo>
                  <a:cubicBezTo>
                    <a:pt x="65638" y="1264"/>
                    <a:pt x="64391" y="1"/>
                    <a:pt x="628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4472075" y="3069350"/>
              <a:ext cx="345275" cy="315275"/>
            </a:xfrm>
            <a:custGeom>
              <a:avLst/>
              <a:gdLst/>
              <a:ahLst/>
              <a:cxnLst/>
              <a:rect l="l" t="t" r="r" b="b"/>
              <a:pathLst>
                <a:path w="13811" h="12611" extrusionOk="0">
                  <a:moveTo>
                    <a:pt x="6907" y="1"/>
                  </a:moveTo>
                  <a:cubicBezTo>
                    <a:pt x="5296" y="1"/>
                    <a:pt x="3687" y="617"/>
                    <a:pt x="2463" y="1848"/>
                  </a:cubicBezTo>
                  <a:cubicBezTo>
                    <a:pt x="1" y="4311"/>
                    <a:pt x="1" y="8301"/>
                    <a:pt x="2463" y="10764"/>
                  </a:cubicBezTo>
                  <a:cubicBezTo>
                    <a:pt x="3687" y="11995"/>
                    <a:pt x="5296" y="12611"/>
                    <a:pt x="6907" y="12611"/>
                  </a:cubicBezTo>
                  <a:cubicBezTo>
                    <a:pt x="8518" y="12611"/>
                    <a:pt x="10132" y="11995"/>
                    <a:pt x="11363" y="10764"/>
                  </a:cubicBezTo>
                  <a:cubicBezTo>
                    <a:pt x="13811" y="8301"/>
                    <a:pt x="13811" y="4311"/>
                    <a:pt x="11363" y="1848"/>
                  </a:cubicBezTo>
                  <a:cubicBezTo>
                    <a:pt x="10132" y="617"/>
                    <a:pt x="8518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4928000" y="3144375"/>
              <a:ext cx="579100" cy="49125"/>
            </a:xfrm>
            <a:custGeom>
              <a:avLst/>
              <a:gdLst/>
              <a:ahLst/>
              <a:cxnLst/>
              <a:rect l="l" t="t" r="r" b="b"/>
              <a:pathLst>
                <a:path w="23164" h="1965" extrusionOk="0">
                  <a:moveTo>
                    <a:pt x="998" y="0"/>
                  </a:moveTo>
                  <a:cubicBezTo>
                    <a:pt x="452" y="0"/>
                    <a:pt x="1" y="437"/>
                    <a:pt x="1" y="983"/>
                  </a:cubicBezTo>
                  <a:cubicBezTo>
                    <a:pt x="1" y="1528"/>
                    <a:pt x="452" y="1964"/>
                    <a:pt x="998" y="1964"/>
                  </a:cubicBezTo>
                  <a:lnTo>
                    <a:pt x="22181" y="1964"/>
                  </a:lnTo>
                  <a:cubicBezTo>
                    <a:pt x="22727" y="1964"/>
                    <a:pt x="23163" y="1528"/>
                    <a:pt x="23163" y="983"/>
                  </a:cubicBezTo>
                  <a:cubicBezTo>
                    <a:pt x="23163" y="437"/>
                    <a:pt x="22727" y="0"/>
                    <a:pt x="22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5569800" y="3144375"/>
              <a:ext cx="289950" cy="49125"/>
            </a:xfrm>
            <a:custGeom>
              <a:avLst/>
              <a:gdLst/>
              <a:ahLst/>
              <a:cxnLst/>
              <a:rect l="l" t="t" r="r" b="b"/>
              <a:pathLst>
                <a:path w="11598" h="1965" extrusionOk="0">
                  <a:moveTo>
                    <a:pt x="983" y="0"/>
                  </a:moveTo>
                  <a:cubicBezTo>
                    <a:pt x="437" y="0"/>
                    <a:pt x="0" y="437"/>
                    <a:pt x="0" y="983"/>
                  </a:cubicBezTo>
                  <a:cubicBezTo>
                    <a:pt x="0" y="1528"/>
                    <a:pt x="437" y="1964"/>
                    <a:pt x="983" y="1964"/>
                  </a:cubicBezTo>
                  <a:lnTo>
                    <a:pt x="10616" y="1964"/>
                  </a:lnTo>
                  <a:cubicBezTo>
                    <a:pt x="11161" y="1964"/>
                    <a:pt x="11597" y="1528"/>
                    <a:pt x="11597" y="983"/>
                  </a:cubicBezTo>
                  <a:cubicBezTo>
                    <a:pt x="11597" y="437"/>
                    <a:pt x="11161" y="0"/>
                    <a:pt x="10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4928000" y="3268700"/>
              <a:ext cx="346850" cy="49500"/>
            </a:xfrm>
            <a:custGeom>
              <a:avLst/>
              <a:gdLst/>
              <a:ahLst/>
              <a:cxnLst/>
              <a:rect l="l" t="t" r="r" b="b"/>
              <a:pathLst>
                <a:path w="13874" h="1980" extrusionOk="0">
                  <a:moveTo>
                    <a:pt x="998" y="0"/>
                  </a:moveTo>
                  <a:cubicBezTo>
                    <a:pt x="452" y="0"/>
                    <a:pt x="1" y="437"/>
                    <a:pt x="1" y="982"/>
                  </a:cubicBezTo>
                  <a:cubicBezTo>
                    <a:pt x="1" y="1528"/>
                    <a:pt x="452" y="1979"/>
                    <a:pt x="998" y="1979"/>
                  </a:cubicBezTo>
                  <a:lnTo>
                    <a:pt x="12891" y="1979"/>
                  </a:lnTo>
                  <a:cubicBezTo>
                    <a:pt x="13437" y="1979"/>
                    <a:pt x="13873" y="1528"/>
                    <a:pt x="13873" y="982"/>
                  </a:cubicBezTo>
                  <a:cubicBezTo>
                    <a:pt x="13873" y="437"/>
                    <a:pt x="13437" y="0"/>
                    <a:pt x="12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1"/>
          <p:cNvGrpSpPr/>
          <p:nvPr/>
        </p:nvGrpSpPr>
        <p:grpSpPr>
          <a:xfrm>
            <a:off x="4532012" y="3750457"/>
            <a:ext cx="643280" cy="644532"/>
            <a:chOff x="1453175" y="2049775"/>
            <a:chExt cx="1194800" cy="1197125"/>
          </a:xfrm>
        </p:grpSpPr>
        <p:sp>
          <p:nvSpPr>
            <p:cNvPr id="836" name="Google Shape;836;p41"/>
            <p:cNvSpPr/>
            <p:nvPr/>
          </p:nvSpPr>
          <p:spPr>
            <a:xfrm>
              <a:off x="1453175" y="2049775"/>
              <a:ext cx="1194800" cy="1197125"/>
            </a:xfrm>
            <a:custGeom>
              <a:avLst/>
              <a:gdLst/>
              <a:ahLst/>
              <a:cxnLst/>
              <a:rect l="l" t="t" r="r" b="b"/>
              <a:pathLst>
                <a:path w="47792" h="47885" extrusionOk="0">
                  <a:moveTo>
                    <a:pt x="4631" y="0"/>
                  </a:moveTo>
                  <a:cubicBezTo>
                    <a:pt x="2075" y="0"/>
                    <a:pt x="1" y="2089"/>
                    <a:pt x="1" y="4645"/>
                  </a:cubicBezTo>
                  <a:lnTo>
                    <a:pt x="1" y="43239"/>
                  </a:lnTo>
                  <a:cubicBezTo>
                    <a:pt x="1" y="45796"/>
                    <a:pt x="2075" y="47885"/>
                    <a:pt x="4631" y="47885"/>
                  </a:cubicBezTo>
                  <a:lnTo>
                    <a:pt x="43147" y="47885"/>
                  </a:lnTo>
                  <a:cubicBezTo>
                    <a:pt x="45703" y="47885"/>
                    <a:pt x="47792" y="45796"/>
                    <a:pt x="47792" y="43239"/>
                  </a:cubicBezTo>
                  <a:lnTo>
                    <a:pt x="47792" y="4645"/>
                  </a:lnTo>
                  <a:cubicBezTo>
                    <a:pt x="47792" y="2089"/>
                    <a:pt x="45703" y="0"/>
                    <a:pt x="43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3840000" algn="bl" rotWithShape="0">
                <a:schemeClr val="dk1">
                  <a:alpha val="3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1499575" y="2096525"/>
              <a:ext cx="1102050" cy="1103975"/>
            </a:xfrm>
            <a:custGeom>
              <a:avLst/>
              <a:gdLst/>
              <a:ahLst/>
              <a:cxnLst/>
              <a:rect l="l" t="t" r="r" b="b"/>
              <a:pathLst>
                <a:path w="44082" h="44159" extrusionOk="0">
                  <a:moveTo>
                    <a:pt x="2775" y="1"/>
                  </a:moveTo>
                  <a:cubicBezTo>
                    <a:pt x="1247" y="1"/>
                    <a:pt x="0" y="1248"/>
                    <a:pt x="0" y="2775"/>
                  </a:cubicBezTo>
                  <a:lnTo>
                    <a:pt x="0" y="41369"/>
                  </a:lnTo>
                  <a:cubicBezTo>
                    <a:pt x="0" y="42897"/>
                    <a:pt x="1247" y="44159"/>
                    <a:pt x="2775" y="44159"/>
                  </a:cubicBezTo>
                  <a:lnTo>
                    <a:pt x="41291" y="44159"/>
                  </a:lnTo>
                  <a:cubicBezTo>
                    <a:pt x="42818" y="44159"/>
                    <a:pt x="44081" y="42897"/>
                    <a:pt x="44081" y="41369"/>
                  </a:cubicBezTo>
                  <a:lnTo>
                    <a:pt x="44081" y="2775"/>
                  </a:lnTo>
                  <a:cubicBezTo>
                    <a:pt x="44081" y="1248"/>
                    <a:pt x="42818" y="1"/>
                    <a:pt x="4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499575" y="2316300"/>
              <a:ext cx="1102050" cy="884200"/>
            </a:xfrm>
            <a:custGeom>
              <a:avLst/>
              <a:gdLst/>
              <a:ahLst/>
              <a:cxnLst/>
              <a:rect l="l" t="t" r="r" b="b"/>
              <a:pathLst>
                <a:path w="44082" h="35368" extrusionOk="0">
                  <a:moveTo>
                    <a:pt x="13826" y="1"/>
                  </a:moveTo>
                  <a:lnTo>
                    <a:pt x="0" y="20654"/>
                  </a:lnTo>
                  <a:lnTo>
                    <a:pt x="0" y="32578"/>
                  </a:lnTo>
                  <a:cubicBezTo>
                    <a:pt x="0" y="34106"/>
                    <a:pt x="1247" y="35368"/>
                    <a:pt x="2775" y="35368"/>
                  </a:cubicBezTo>
                  <a:lnTo>
                    <a:pt x="41291" y="35368"/>
                  </a:lnTo>
                  <a:cubicBezTo>
                    <a:pt x="42818" y="35368"/>
                    <a:pt x="44081" y="34106"/>
                    <a:pt x="44081" y="32578"/>
                  </a:cubicBezTo>
                  <a:lnTo>
                    <a:pt x="44081" y="26733"/>
                  </a:lnTo>
                  <a:lnTo>
                    <a:pt x="34370" y="12221"/>
                  </a:lnTo>
                  <a:lnTo>
                    <a:pt x="28182" y="21449"/>
                  </a:lnTo>
                  <a:lnTo>
                    <a:pt x="27652" y="20670"/>
                  </a:lnTo>
                  <a:lnTo>
                    <a:pt x="1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2133200" y="2241875"/>
              <a:ext cx="254100" cy="254500"/>
            </a:xfrm>
            <a:custGeom>
              <a:avLst/>
              <a:gdLst/>
              <a:ahLst/>
              <a:cxnLst/>
              <a:rect l="l" t="t" r="r" b="b"/>
              <a:pathLst>
                <a:path w="10164" h="10180" extrusionOk="0">
                  <a:moveTo>
                    <a:pt x="5082" y="0"/>
                  </a:moveTo>
                  <a:cubicBezTo>
                    <a:pt x="2276" y="0"/>
                    <a:pt x="0" y="2276"/>
                    <a:pt x="0" y="5098"/>
                  </a:cubicBezTo>
                  <a:cubicBezTo>
                    <a:pt x="0" y="7904"/>
                    <a:pt x="2276" y="10179"/>
                    <a:pt x="5082" y="10179"/>
                  </a:cubicBezTo>
                  <a:cubicBezTo>
                    <a:pt x="7888" y="10179"/>
                    <a:pt x="10163" y="7904"/>
                    <a:pt x="10163" y="5098"/>
                  </a:cubicBezTo>
                  <a:cubicBezTo>
                    <a:pt x="10163" y="2276"/>
                    <a:pt x="7888" y="0"/>
                    <a:pt x="50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963;p47">
            <a:extLst>
              <a:ext uri="{FF2B5EF4-FFF2-40B4-BE49-F238E27FC236}">
                <a16:creationId xmlns:a16="http://schemas.microsoft.com/office/drawing/2014/main" id="{6C13B908-8210-E87C-97A7-0D6A47B262C6}"/>
              </a:ext>
            </a:extLst>
          </p:cNvPr>
          <p:cNvSpPr/>
          <p:nvPr/>
        </p:nvSpPr>
        <p:spPr>
          <a:xfrm>
            <a:off x="573798" y="908228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80;p47">
            <a:extLst>
              <a:ext uri="{FF2B5EF4-FFF2-40B4-BE49-F238E27FC236}">
                <a16:creationId xmlns:a16="http://schemas.microsoft.com/office/drawing/2014/main" id="{AEE08168-6D2B-0154-1696-A728237ECB70}"/>
              </a:ext>
            </a:extLst>
          </p:cNvPr>
          <p:cNvSpPr txBox="1">
            <a:spLocks/>
          </p:cNvSpPr>
          <p:nvPr/>
        </p:nvSpPr>
        <p:spPr>
          <a:xfrm>
            <a:off x="624399" y="986226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solidFill>
                  <a:schemeClr val="bg1"/>
                </a:solidFill>
                <a:latin typeface="Orbitron" panose="020B0604020202020204" charset="0"/>
              </a:rPr>
              <a:t>01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" grpId="0"/>
      <p:bldP spid="8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7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2846029" y="31739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PROBLEMAS VS. SOLUCIÓN</a:t>
            </a:r>
            <a:endParaRPr dirty="0"/>
          </a:p>
        </p:txBody>
      </p:sp>
      <p:sp>
        <p:nvSpPr>
          <p:cNvPr id="966" name="Google Shape;966;p47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Un antes y un después tras nuestra limpieza</a:t>
            </a:r>
            <a:endParaRPr dirty="0"/>
          </a:p>
        </p:txBody>
      </p:sp>
      <p:grpSp>
        <p:nvGrpSpPr>
          <p:cNvPr id="967" name="Google Shape;967;p47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968" name="Google Shape;968;p47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7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975" name="Google Shape;975;p47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47"/>
          <p:cNvGrpSpPr/>
          <p:nvPr/>
        </p:nvGrpSpPr>
        <p:grpSpPr>
          <a:xfrm>
            <a:off x="847750" y="801150"/>
            <a:ext cx="7480100" cy="3679625"/>
            <a:chOff x="2801325" y="949275"/>
            <a:chExt cx="7480100" cy="3679625"/>
          </a:xfrm>
        </p:grpSpPr>
        <p:sp>
          <p:nvSpPr>
            <p:cNvPr id="978" name="Google Shape;978;p47"/>
            <p:cNvSpPr/>
            <p:nvPr/>
          </p:nvSpPr>
          <p:spPr>
            <a:xfrm>
              <a:off x="2801325" y="4273250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30650" y="9492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47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" grpId="0"/>
      <p:bldP spid="96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3"/>
          <p:cNvSpPr/>
          <p:nvPr/>
        </p:nvSpPr>
        <p:spPr>
          <a:xfrm>
            <a:off x="3522374" y="4430133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53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ANTES VS. DESPUÉS</a:t>
            </a:r>
            <a:endParaRPr dirty="0"/>
          </a:p>
        </p:txBody>
      </p:sp>
      <p:sp>
        <p:nvSpPr>
          <p:cNvPr id="1073" name="Google Shape;1073;p53"/>
          <p:cNvSpPr txBox="1">
            <a:spLocks noGrp="1"/>
          </p:cNvSpPr>
          <p:nvPr>
            <p:ph type="subTitle" idx="3"/>
          </p:nvPr>
        </p:nvSpPr>
        <p:spPr>
          <a:xfrm>
            <a:off x="3570074" y="4547268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Antes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74" name="Google Shape;1074;p53"/>
          <p:cNvSpPr txBox="1">
            <a:spLocks noGrp="1"/>
          </p:cNvSpPr>
          <p:nvPr>
            <p:ph type="subTitle" idx="4"/>
          </p:nvPr>
        </p:nvSpPr>
        <p:spPr>
          <a:xfrm>
            <a:off x="3641624" y="4527664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Después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84" name="Google Shape;1084;p53"/>
          <p:cNvGrpSpPr/>
          <p:nvPr/>
        </p:nvGrpSpPr>
        <p:grpSpPr>
          <a:xfrm>
            <a:off x="6030737" y="2120181"/>
            <a:ext cx="507188" cy="500449"/>
            <a:chOff x="-1951475" y="3597450"/>
            <a:chExt cx="295375" cy="291450"/>
          </a:xfrm>
        </p:grpSpPr>
        <p:sp>
          <p:nvSpPr>
            <p:cNvPr id="1085" name="Google Shape;1085;p53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3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3"/>
          <p:cNvGrpSpPr/>
          <p:nvPr/>
        </p:nvGrpSpPr>
        <p:grpSpPr>
          <a:xfrm>
            <a:off x="1020998" y="1449208"/>
            <a:ext cx="7411200" cy="2782025"/>
            <a:chOff x="2856400" y="1669525"/>
            <a:chExt cx="7411200" cy="2782025"/>
          </a:xfrm>
        </p:grpSpPr>
        <p:sp>
          <p:nvSpPr>
            <p:cNvPr id="1090" name="Google Shape;1090;p53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53"/>
          <p:cNvGrpSpPr/>
          <p:nvPr/>
        </p:nvGrpSpPr>
        <p:grpSpPr>
          <a:xfrm>
            <a:off x="8066839" y="1089340"/>
            <a:ext cx="577500" cy="402300"/>
            <a:chOff x="7526575" y="2029150"/>
            <a:chExt cx="577500" cy="402300"/>
          </a:xfrm>
        </p:grpSpPr>
        <p:sp>
          <p:nvSpPr>
            <p:cNvPr id="1093" name="Google Shape;1093;p53"/>
            <p:cNvSpPr/>
            <p:nvPr/>
          </p:nvSpPr>
          <p:spPr>
            <a:xfrm>
              <a:off x="7526575" y="2029150"/>
              <a:ext cx="577500" cy="4023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3"/>
            <p:cNvSpPr/>
            <p:nvPr/>
          </p:nvSpPr>
          <p:spPr>
            <a:xfrm>
              <a:off x="7702784" y="2142466"/>
              <a:ext cx="216050" cy="190761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" name="2022-05-23 21-00-16">
            <a:hlinkClick r:id="" action="ppaction://media"/>
            <a:extLst>
              <a:ext uri="{FF2B5EF4-FFF2-40B4-BE49-F238E27FC236}">
                <a16:creationId xmlns:a16="http://schemas.microsoft.com/office/drawing/2014/main" id="{917C3105-D97D-70EE-B00E-D89999E7E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87068" y="1351698"/>
            <a:ext cx="6867875" cy="3019868"/>
          </a:xfrm>
          <a:prstGeom prst="rect">
            <a:avLst/>
          </a:prstGeom>
        </p:spPr>
      </p:pic>
      <p:pic>
        <p:nvPicPr>
          <p:cNvPr id="7" name="2022-05-23 21-01-33">
            <a:hlinkClick r:id="" action="ppaction://media"/>
            <a:extLst>
              <a:ext uri="{FF2B5EF4-FFF2-40B4-BE49-F238E27FC236}">
                <a16:creationId xmlns:a16="http://schemas.microsoft.com/office/drawing/2014/main" id="{54C84B59-3DC7-6C41-3FF9-17222A18F0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98509" y="1363326"/>
            <a:ext cx="6856434" cy="300041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934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434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934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0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073" grpId="0" build="p"/>
      <p:bldP spid="1073" grpId="1" build="p"/>
      <p:bldP spid="1074" grpId="0" build="p"/>
    </p:bldLst>
  </p:timing>
</p:sld>
</file>

<file path=ppt/theme/theme1.xml><?xml version="1.0" encoding="utf-8"?>
<a:theme xmlns:a="http://schemas.openxmlformats.org/drawingml/2006/main" name=" Online News App by Slidesgo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564</Words>
  <Application>Microsoft Office PowerPoint</Application>
  <PresentationFormat>Presentación en pantalla (16:9)</PresentationFormat>
  <Paragraphs>75</Paragraphs>
  <Slides>24</Slides>
  <Notes>16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Fira Sans Extra Condensed</vt:lpstr>
      <vt:lpstr>Quicksand</vt:lpstr>
      <vt:lpstr>Arial</vt:lpstr>
      <vt:lpstr>Orbitron</vt:lpstr>
      <vt:lpstr>Slack-Lato</vt:lpstr>
      <vt:lpstr>Denk One</vt:lpstr>
      <vt:lpstr> Online News App by Slidesgo</vt:lpstr>
      <vt:lpstr>Presentación de PowerPoint</vt:lpstr>
      <vt:lpstr>¿Qué es “Brave Analytics?¿Qué ofrecen?</vt:lpstr>
      <vt:lpstr>Nuestro equipo</vt:lpstr>
      <vt:lpstr>¿Quién es nuestro cliente? ¿Cuál es su objetivo?</vt:lpstr>
      <vt:lpstr>02</vt:lpstr>
      <vt:lpstr>Explicación del proyecto</vt:lpstr>
      <vt:lpstr>¿De qué trata el proyecto?</vt:lpstr>
      <vt:lpstr>PROBLEMAS VS. SOLUCIÓN</vt:lpstr>
      <vt:lpstr>ANTES VS. DESPUÉS</vt:lpstr>
      <vt:lpstr>Análisis de datos obtenidos</vt:lpstr>
      <vt:lpstr>GRÁFICA DE GÉNERO</vt:lpstr>
      <vt:lpstr>GRÁFICA PAÍSES</vt:lpstr>
      <vt:lpstr>NIVEL EDUCATIVO</vt:lpstr>
      <vt:lpstr>Presentación de PowerPoint</vt:lpstr>
      <vt:lpstr>Presentación de PowerPoint</vt:lpstr>
      <vt:lpstr>Presentación de PowerPoint</vt:lpstr>
      <vt:lpstr>Hipótesis 1</vt:lpstr>
      <vt:lpstr>Presentación de PowerPoint</vt:lpstr>
      <vt:lpstr>Hipótesis 2</vt:lpstr>
      <vt:lpstr>Presentación de PowerPoint</vt:lpstr>
      <vt:lpstr>Presentación de PowerPoint</vt:lpstr>
      <vt:lpstr>RESUMEN</vt:lpstr>
      <vt:lpstr>Equipo@brave.com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NEWS APP</dc:title>
  <cp:lastModifiedBy>Hikari Yin</cp:lastModifiedBy>
  <cp:revision>8</cp:revision>
  <dcterms:modified xsi:type="dcterms:W3CDTF">2022-05-23T19:20:42Z</dcterms:modified>
</cp:coreProperties>
</file>